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4"/>
  </p:sldMasterIdLst>
  <p:notesMasterIdLst>
    <p:notesMasterId r:id="rId42"/>
  </p:notesMasterIdLst>
  <p:sldIdLst>
    <p:sldId id="2076137542" r:id="rId5"/>
    <p:sldId id="2076137543" r:id="rId6"/>
    <p:sldId id="2076137544" r:id="rId7"/>
    <p:sldId id="262" r:id="rId8"/>
    <p:sldId id="2076137536" r:id="rId9"/>
    <p:sldId id="387" r:id="rId10"/>
    <p:sldId id="420" r:id="rId11"/>
    <p:sldId id="291" r:id="rId12"/>
    <p:sldId id="2076137552" r:id="rId13"/>
    <p:sldId id="282" r:id="rId14"/>
    <p:sldId id="520" r:id="rId15"/>
    <p:sldId id="2076137545" r:id="rId16"/>
    <p:sldId id="748" r:id="rId17"/>
    <p:sldId id="749" r:id="rId18"/>
    <p:sldId id="881" r:id="rId19"/>
    <p:sldId id="2076137546" r:id="rId20"/>
    <p:sldId id="750" r:id="rId21"/>
    <p:sldId id="879" r:id="rId22"/>
    <p:sldId id="880" r:id="rId23"/>
    <p:sldId id="751" r:id="rId24"/>
    <p:sldId id="2076137547" r:id="rId25"/>
    <p:sldId id="828" r:id="rId26"/>
    <p:sldId id="859" r:id="rId27"/>
    <p:sldId id="259" r:id="rId28"/>
    <p:sldId id="2076137548" r:id="rId29"/>
    <p:sldId id="860" r:id="rId30"/>
    <p:sldId id="720" r:id="rId31"/>
    <p:sldId id="877" r:id="rId32"/>
    <p:sldId id="875" r:id="rId33"/>
    <p:sldId id="2076137549" r:id="rId34"/>
    <p:sldId id="878" r:id="rId35"/>
    <p:sldId id="2076137550" r:id="rId36"/>
    <p:sldId id="830" r:id="rId37"/>
    <p:sldId id="2076137531" r:id="rId38"/>
    <p:sldId id="2076137541" r:id="rId39"/>
    <p:sldId id="369" r:id="rId40"/>
    <p:sldId id="362" r:id="rId4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24" userDrawn="1">
          <p15:clr>
            <a:srgbClr val="A4A3A4"/>
          </p15:clr>
        </p15:guide>
        <p15:guide id="3" orient="horz" pos="9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F78"/>
    <a:srgbClr val="2BC1F1"/>
    <a:srgbClr val="444080"/>
    <a:srgbClr val="ACD8E9"/>
    <a:srgbClr val="FC8900"/>
    <a:srgbClr val="FFD908"/>
    <a:srgbClr val="9376B4"/>
    <a:srgbClr val="F49695"/>
    <a:srgbClr val="FFEE43"/>
    <a:srgbClr val="4C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E"/>
          </a:solidFill>
        </a:fill>
      </a:tcStyle>
    </a:wholeTbl>
    <a:band2H>
      <a:tcTxStyle/>
      <a:tcStyle>
        <a:tcBdr/>
        <a:fill>
          <a:solidFill>
            <a:srgbClr val="E6ED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4F7"/>
          </a:solidFill>
        </a:fill>
      </a:tcStyle>
    </a:wholeTbl>
    <a:band2H>
      <a:tcTxStyle/>
      <a:tcStyle>
        <a:tcBdr/>
        <a:fill>
          <a:solidFill>
            <a:srgbClr val="F4FA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8"/>
    <p:restoredTop sz="94815"/>
  </p:normalViewPr>
  <p:slideViewPr>
    <p:cSldViewPr snapToGrid="0">
      <p:cViewPr varScale="1">
        <p:scale>
          <a:sx n="122" d="100"/>
          <a:sy n="122" d="100"/>
        </p:scale>
        <p:origin x="734" y="48"/>
      </p:cViewPr>
      <p:guideLst>
        <p:guide pos="2880"/>
        <p:guide orient="horz" pos="1824"/>
        <p:guide orient="horz" pos="9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oppalfens" userId="e1a4c892-0be8-41b7-a997-8ffd4933ba52" providerId="ADAL" clId="{985B16D3-4120-4C45-8360-965899487714}"/>
    <pc:docChg chg="custSel delSld modSld">
      <pc:chgData name="kim oppalfens" userId="e1a4c892-0be8-41b7-a997-8ffd4933ba52" providerId="ADAL" clId="{985B16D3-4120-4C45-8360-965899487714}" dt="2024-06-04T09:28:54.069" v="2" actId="47"/>
      <pc:docMkLst>
        <pc:docMk/>
      </pc:docMkLst>
      <pc:sldChg chg="delSp del mod delAnim">
        <pc:chgData name="kim oppalfens" userId="e1a4c892-0be8-41b7-a997-8ffd4933ba52" providerId="ADAL" clId="{985B16D3-4120-4C45-8360-965899487714}" dt="2024-06-04T09:28:46.712" v="1" actId="47"/>
        <pc:sldMkLst>
          <pc:docMk/>
          <pc:sldMk cId="2919407956" sldId="882"/>
        </pc:sldMkLst>
        <pc:picChg chg="del">
          <ac:chgData name="kim oppalfens" userId="e1a4c892-0be8-41b7-a997-8ffd4933ba52" providerId="ADAL" clId="{985B16D3-4120-4C45-8360-965899487714}" dt="2024-06-04T09:28:37.950" v="0" actId="478"/>
          <ac:picMkLst>
            <pc:docMk/>
            <pc:sldMk cId="2919407956" sldId="882"/>
            <ac:picMk id="4" creationId="{C877AA94-B63A-4C2B-CE48-D53B1BF907EC}"/>
          </ac:picMkLst>
        </pc:picChg>
      </pc:sldChg>
      <pc:sldChg chg="del">
        <pc:chgData name="kim oppalfens" userId="e1a4c892-0be8-41b7-a997-8ffd4933ba52" providerId="ADAL" clId="{985B16D3-4120-4C45-8360-965899487714}" dt="2024-06-04T09:28:54.069" v="2" actId="47"/>
        <pc:sldMkLst>
          <pc:docMk/>
          <pc:sldMk cId="1312730079" sldId="883"/>
        </pc:sldMkLst>
      </pc:sldChg>
      <pc:sldMasterChg chg="delSldLayout">
        <pc:chgData name="kim oppalfens" userId="e1a4c892-0be8-41b7-a997-8ffd4933ba52" providerId="ADAL" clId="{985B16D3-4120-4C45-8360-965899487714}" dt="2024-06-04T09:28:54.069" v="2" actId="47"/>
        <pc:sldMasterMkLst>
          <pc:docMk/>
          <pc:sldMasterMk cId="3507563157" sldId="2147483660"/>
        </pc:sldMasterMkLst>
        <pc:sldLayoutChg chg="del">
          <pc:chgData name="kim oppalfens" userId="e1a4c892-0be8-41b7-a997-8ffd4933ba52" providerId="ADAL" clId="{985B16D3-4120-4C45-8360-965899487714}" dt="2024-06-04T09:28:54.069" v="2" actId="47"/>
          <pc:sldLayoutMkLst>
            <pc:docMk/>
            <pc:sldMasterMk cId="3507563157" sldId="2147483660"/>
            <pc:sldLayoutMk cId="314404842" sldId="214748368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87069-63BE-49C5-A300-61EFA6585D2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ACB6AEA0-6050-4CC6-9B8A-759D83911236}">
      <dgm:prSet/>
      <dgm:spPr/>
      <dgm:t>
        <a:bodyPr/>
        <a:lstStyle/>
        <a:p>
          <a:r>
            <a:rPr lang="en-US"/>
            <a:t>Managed Installer</a:t>
          </a:r>
          <a:endParaRPr lang="nl-BE"/>
        </a:p>
      </dgm:t>
    </dgm:pt>
    <dgm:pt modelId="{28FCE96E-F574-4DDA-B1D9-5F35FCB753BD}" type="parTrans" cxnId="{A276576F-99FB-4886-86BC-F698DA98626A}">
      <dgm:prSet/>
      <dgm:spPr/>
      <dgm:t>
        <a:bodyPr/>
        <a:lstStyle/>
        <a:p>
          <a:endParaRPr lang="nl-BE"/>
        </a:p>
      </dgm:t>
    </dgm:pt>
    <dgm:pt modelId="{C373ECF6-2E25-4EF7-9218-C6BFDBD2BFD3}" type="sibTrans" cxnId="{A276576F-99FB-4886-86BC-F698DA98626A}">
      <dgm:prSet/>
      <dgm:spPr/>
      <dgm:t>
        <a:bodyPr/>
        <a:lstStyle/>
        <a:p>
          <a:endParaRPr lang="nl-BE"/>
        </a:p>
      </dgm:t>
    </dgm:pt>
    <dgm:pt modelId="{CBE0723E-58D1-46A2-BE5A-CFBA9775659B}">
      <dgm:prSet/>
      <dgm:spPr/>
      <dgm:t>
        <a:bodyPr/>
        <a:lstStyle/>
        <a:p>
          <a:r>
            <a:rPr lang="en-US"/>
            <a:t>Maintained Recommended block rules</a:t>
          </a:r>
          <a:endParaRPr lang="nl-BE"/>
        </a:p>
      </dgm:t>
    </dgm:pt>
    <dgm:pt modelId="{62A2FB13-AE54-47E0-8B5B-25F93A70041E}" type="parTrans" cxnId="{1F23CE5D-79FD-4B9D-A8FA-E7BA5815852E}">
      <dgm:prSet/>
      <dgm:spPr/>
      <dgm:t>
        <a:bodyPr/>
        <a:lstStyle/>
        <a:p>
          <a:endParaRPr lang="nl-BE"/>
        </a:p>
      </dgm:t>
    </dgm:pt>
    <dgm:pt modelId="{FB78E46F-11E9-45CE-A3A1-01C627C8D298}" type="sibTrans" cxnId="{1F23CE5D-79FD-4B9D-A8FA-E7BA5815852E}">
      <dgm:prSet/>
      <dgm:spPr/>
      <dgm:t>
        <a:bodyPr/>
        <a:lstStyle/>
        <a:p>
          <a:endParaRPr lang="nl-BE"/>
        </a:p>
      </dgm:t>
    </dgm:pt>
    <dgm:pt modelId="{C3E1B60F-32E5-4EB2-A3F5-0965C7A38D00}">
      <dgm:prSet/>
      <dgm:spPr/>
      <dgm:t>
        <a:bodyPr/>
        <a:lstStyle/>
        <a:p>
          <a:r>
            <a:rPr lang="en-US"/>
            <a:t>Runtime Permission Validation of Path Rules</a:t>
          </a:r>
          <a:endParaRPr lang="nl-BE"/>
        </a:p>
      </dgm:t>
    </dgm:pt>
    <dgm:pt modelId="{08AF16C0-67A2-45A8-BD63-03E634C38683}" type="parTrans" cxnId="{9CC3009D-FCD4-4C42-ACD7-1A763B2A1E05}">
      <dgm:prSet/>
      <dgm:spPr/>
      <dgm:t>
        <a:bodyPr/>
        <a:lstStyle/>
        <a:p>
          <a:endParaRPr lang="nl-BE"/>
        </a:p>
      </dgm:t>
    </dgm:pt>
    <dgm:pt modelId="{FD52AA06-FEE2-41F9-91B2-DADD6DAA3B42}" type="sibTrans" cxnId="{9CC3009D-FCD4-4C42-ACD7-1A763B2A1E05}">
      <dgm:prSet/>
      <dgm:spPr/>
      <dgm:t>
        <a:bodyPr/>
        <a:lstStyle/>
        <a:p>
          <a:endParaRPr lang="nl-BE"/>
        </a:p>
      </dgm:t>
    </dgm:pt>
    <dgm:pt modelId="{330A717B-067E-42E8-888D-F0BFD6CE0EFD}">
      <dgm:prSet/>
      <dgm:spPr/>
      <dgm:t>
        <a:bodyPr/>
        <a:lstStyle/>
        <a:p>
          <a:r>
            <a:rPr lang="en-US"/>
            <a:t>Com Object rules</a:t>
          </a:r>
          <a:endParaRPr lang="nl-BE"/>
        </a:p>
      </dgm:t>
    </dgm:pt>
    <dgm:pt modelId="{D3CD040D-8C94-4C11-B0EF-AB4E913D3916}" type="parTrans" cxnId="{3603BD90-FC17-4205-9E85-CB0B36BBC046}">
      <dgm:prSet/>
      <dgm:spPr/>
      <dgm:t>
        <a:bodyPr/>
        <a:lstStyle/>
        <a:p>
          <a:endParaRPr lang="nl-BE"/>
        </a:p>
      </dgm:t>
    </dgm:pt>
    <dgm:pt modelId="{56BFCE9C-0647-4210-8C2D-698EA5E12572}" type="sibTrans" cxnId="{3603BD90-FC17-4205-9E85-CB0B36BBC046}">
      <dgm:prSet/>
      <dgm:spPr/>
      <dgm:t>
        <a:bodyPr/>
        <a:lstStyle/>
        <a:p>
          <a:endParaRPr lang="nl-BE"/>
        </a:p>
      </dgm:t>
    </dgm:pt>
    <dgm:pt modelId="{A680DDAD-E478-4150-8EF9-59774BA0E146}">
      <dgm:prSet/>
      <dgm:spPr/>
      <dgm:t>
        <a:bodyPr/>
        <a:lstStyle/>
        <a:p>
          <a:r>
            <a:rPr lang="en-US"/>
            <a:t>Documented Security Catalog approach</a:t>
          </a:r>
          <a:endParaRPr lang="nl-BE"/>
        </a:p>
      </dgm:t>
    </dgm:pt>
    <dgm:pt modelId="{F459CF47-9339-4D7F-B1A1-F4BE0097D381}" type="parTrans" cxnId="{355FB680-75E0-4763-B9D3-8DD56FE6EF82}">
      <dgm:prSet/>
      <dgm:spPr/>
      <dgm:t>
        <a:bodyPr/>
        <a:lstStyle/>
        <a:p>
          <a:endParaRPr lang="nl-BE"/>
        </a:p>
      </dgm:t>
    </dgm:pt>
    <dgm:pt modelId="{717BD4FB-AEC7-47D4-B945-1041E122BA72}" type="sibTrans" cxnId="{355FB680-75E0-4763-B9D3-8DD56FE6EF82}">
      <dgm:prSet/>
      <dgm:spPr/>
      <dgm:t>
        <a:bodyPr/>
        <a:lstStyle/>
        <a:p>
          <a:endParaRPr lang="nl-BE"/>
        </a:p>
      </dgm:t>
    </dgm:pt>
    <dgm:pt modelId="{26FB1F31-7703-4096-A11F-03C41F2B6CBA}">
      <dgm:prSet/>
      <dgm:spPr/>
      <dgm:t>
        <a:bodyPr/>
        <a:lstStyle/>
        <a:p>
          <a:r>
            <a:rPr lang="en-US"/>
            <a:t>Per App rules</a:t>
          </a:r>
          <a:endParaRPr lang="nl-BE"/>
        </a:p>
      </dgm:t>
    </dgm:pt>
    <dgm:pt modelId="{EA0EFD13-EFCD-414D-985D-674A7CF156A2}" type="parTrans" cxnId="{DD0A1CF1-AC31-4BEB-A039-66DE8EE52945}">
      <dgm:prSet/>
      <dgm:spPr/>
      <dgm:t>
        <a:bodyPr/>
        <a:lstStyle/>
        <a:p>
          <a:endParaRPr lang="nl-BE"/>
        </a:p>
      </dgm:t>
    </dgm:pt>
    <dgm:pt modelId="{28A066D4-9157-4495-96F0-625B32DFE836}" type="sibTrans" cxnId="{DD0A1CF1-AC31-4BEB-A039-66DE8EE52945}">
      <dgm:prSet/>
      <dgm:spPr/>
      <dgm:t>
        <a:bodyPr/>
        <a:lstStyle/>
        <a:p>
          <a:endParaRPr lang="nl-BE"/>
        </a:p>
      </dgm:t>
    </dgm:pt>
    <dgm:pt modelId="{6E9F9254-E962-43D4-8A1B-04DCE1E7AA59}">
      <dgm:prSet/>
      <dgm:spPr/>
      <dgm:t>
        <a:bodyPr/>
        <a:lstStyle/>
        <a:p>
          <a:r>
            <a:rPr lang="en-US"/>
            <a:t>Integrated into Microsoft's Systems Management solutions</a:t>
          </a:r>
          <a:endParaRPr lang="nl-BE"/>
        </a:p>
      </dgm:t>
    </dgm:pt>
    <dgm:pt modelId="{1FA108CE-2B92-4CC1-A5C1-1126AA33266E}" type="parTrans" cxnId="{85B614D8-F9E9-4456-8D57-184137E880C4}">
      <dgm:prSet/>
      <dgm:spPr/>
      <dgm:t>
        <a:bodyPr/>
        <a:lstStyle/>
        <a:p>
          <a:endParaRPr lang="nl-BE"/>
        </a:p>
      </dgm:t>
    </dgm:pt>
    <dgm:pt modelId="{AC2014CA-FA47-45EB-B983-EA427C5724F5}" type="sibTrans" cxnId="{85B614D8-F9E9-4456-8D57-184137E880C4}">
      <dgm:prSet/>
      <dgm:spPr/>
      <dgm:t>
        <a:bodyPr/>
        <a:lstStyle/>
        <a:p>
          <a:endParaRPr lang="nl-BE"/>
        </a:p>
      </dgm:t>
    </dgm:pt>
    <dgm:pt modelId="{78BCE37D-9FC8-4D0F-8B18-5BCF1E60DB62}" type="pres">
      <dgm:prSet presAssocID="{66087069-63BE-49C5-A300-61EFA6585D24}" presName="Name0" presStyleCnt="0">
        <dgm:presLayoutVars>
          <dgm:chMax val="7"/>
          <dgm:chPref val="7"/>
          <dgm:dir/>
        </dgm:presLayoutVars>
      </dgm:prSet>
      <dgm:spPr/>
    </dgm:pt>
    <dgm:pt modelId="{18F9D48B-BAD3-4960-8AF7-193FAE55A7D1}" type="pres">
      <dgm:prSet presAssocID="{66087069-63BE-49C5-A300-61EFA6585D24}" presName="Name1" presStyleCnt="0"/>
      <dgm:spPr/>
    </dgm:pt>
    <dgm:pt modelId="{DD4D589C-2138-40F3-AAAC-732B9C1F4C9E}" type="pres">
      <dgm:prSet presAssocID="{66087069-63BE-49C5-A300-61EFA6585D24}" presName="cycle" presStyleCnt="0"/>
      <dgm:spPr/>
    </dgm:pt>
    <dgm:pt modelId="{D0E20CE5-C1B1-4372-9BC7-2571EFDB42C3}" type="pres">
      <dgm:prSet presAssocID="{66087069-63BE-49C5-A300-61EFA6585D24}" presName="srcNode" presStyleLbl="node1" presStyleIdx="0" presStyleCnt="7"/>
      <dgm:spPr/>
    </dgm:pt>
    <dgm:pt modelId="{DB50B275-C4E4-4937-A058-4D03C56EF78C}" type="pres">
      <dgm:prSet presAssocID="{66087069-63BE-49C5-A300-61EFA6585D24}" presName="conn" presStyleLbl="parChTrans1D2" presStyleIdx="0" presStyleCnt="1"/>
      <dgm:spPr/>
    </dgm:pt>
    <dgm:pt modelId="{953600A9-8EFB-4CAB-B6EA-1D187DF3E9D0}" type="pres">
      <dgm:prSet presAssocID="{66087069-63BE-49C5-A300-61EFA6585D24}" presName="extraNode" presStyleLbl="node1" presStyleIdx="0" presStyleCnt="7"/>
      <dgm:spPr/>
    </dgm:pt>
    <dgm:pt modelId="{52372CA3-0402-4C1C-8883-1D2FEA0BE5B7}" type="pres">
      <dgm:prSet presAssocID="{66087069-63BE-49C5-A300-61EFA6585D24}" presName="dstNode" presStyleLbl="node1" presStyleIdx="0" presStyleCnt="7"/>
      <dgm:spPr/>
    </dgm:pt>
    <dgm:pt modelId="{7C318D8D-A2C0-4359-A882-80BFFCC9B51B}" type="pres">
      <dgm:prSet presAssocID="{ACB6AEA0-6050-4CC6-9B8A-759D83911236}" presName="text_1" presStyleLbl="node1" presStyleIdx="0" presStyleCnt="7">
        <dgm:presLayoutVars>
          <dgm:bulletEnabled val="1"/>
        </dgm:presLayoutVars>
      </dgm:prSet>
      <dgm:spPr/>
    </dgm:pt>
    <dgm:pt modelId="{1D25BA69-B3A1-4A8B-A7FB-D348128D2A11}" type="pres">
      <dgm:prSet presAssocID="{ACB6AEA0-6050-4CC6-9B8A-759D83911236}" presName="accent_1" presStyleCnt="0"/>
      <dgm:spPr/>
    </dgm:pt>
    <dgm:pt modelId="{A27A6DF1-0036-4594-80B7-3F508C8A4111}" type="pres">
      <dgm:prSet presAssocID="{ACB6AEA0-6050-4CC6-9B8A-759D83911236}" presName="accentRepeatNode" presStyleLbl="solidFgAcc1" presStyleIdx="0" presStyleCnt="7"/>
      <dgm:spPr/>
    </dgm:pt>
    <dgm:pt modelId="{7D191D08-F512-4EF0-BD24-D2916C0D2B2F}" type="pres">
      <dgm:prSet presAssocID="{CBE0723E-58D1-46A2-BE5A-CFBA9775659B}" presName="text_2" presStyleLbl="node1" presStyleIdx="1" presStyleCnt="7">
        <dgm:presLayoutVars>
          <dgm:bulletEnabled val="1"/>
        </dgm:presLayoutVars>
      </dgm:prSet>
      <dgm:spPr/>
    </dgm:pt>
    <dgm:pt modelId="{FC90C9D8-5491-4A09-9ADB-DC26CB184E86}" type="pres">
      <dgm:prSet presAssocID="{CBE0723E-58D1-46A2-BE5A-CFBA9775659B}" presName="accent_2" presStyleCnt="0"/>
      <dgm:spPr/>
    </dgm:pt>
    <dgm:pt modelId="{CCD600A6-C748-4D5A-AA05-B2F03F5C00D3}" type="pres">
      <dgm:prSet presAssocID="{CBE0723E-58D1-46A2-BE5A-CFBA9775659B}" presName="accentRepeatNode" presStyleLbl="solidFgAcc1" presStyleIdx="1" presStyleCnt="7"/>
      <dgm:spPr/>
    </dgm:pt>
    <dgm:pt modelId="{376DB842-5A87-4F97-A7B9-C57FBC1885B9}" type="pres">
      <dgm:prSet presAssocID="{A680DDAD-E478-4150-8EF9-59774BA0E146}" presName="text_3" presStyleLbl="node1" presStyleIdx="2" presStyleCnt="7">
        <dgm:presLayoutVars>
          <dgm:bulletEnabled val="1"/>
        </dgm:presLayoutVars>
      </dgm:prSet>
      <dgm:spPr/>
    </dgm:pt>
    <dgm:pt modelId="{18020B5C-36B2-4570-AD4D-919B85DBBED2}" type="pres">
      <dgm:prSet presAssocID="{A680DDAD-E478-4150-8EF9-59774BA0E146}" presName="accent_3" presStyleCnt="0"/>
      <dgm:spPr/>
    </dgm:pt>
    <dgm:pt modelId="{695FA4BF-F382-4552-B675-0B076E2C5689}" type="pres">
      <dgm:prSet presAssocID="{A680DDAD-E478-4150-8EF9-59774BA0E146}" presName="accentRepeatNode" presStyleLbl="solidFgAcc1" presStyleIdx="2" presStyleCnt="7"/>
      <dgm:spPr/>
    </dgm:pt>
    <dgm:pt modelId="{B9502C07-79C8-4B5D-B06A-7FF421F89243}" type="pres">
      <dgm:prSet presAssocID="{C3E1B60F-32E5-4EB2-A3F5-0965C7A38D00}" presName="text_4" presStyleLbl="node1" presStyleIdx="3" presStyleCnt="7">
        <dgm:presLayoutVars>
          <dgm:bulletEnabled val="1"/>
        </dgm:presLayoutVars>
      </dgm:prSet>
      <dgm:spPr/>
    </dgm:pt>
    <dgm:pt modelId="{CB1BC62A-88BC-47E8-A030-291AF5DCDFE2}" type="pres">
      <dgm:prSet presAssocID="{C3E1B60F-32E5-4EB2-A3F5-0965C7A38D00}" presName="accent_4" presStyleCnt="0"/>
      <dgm:spPr/>
    </dgm:pt>
    <dgm:pt modelId="{1B2AB2E8-3436-4BE6-86B2-96DD6FC7C52A}" type="pres">
      <dgm:prSet presAssocID="{C3E1B60F-32E5-4EB2-A3F5-0965C7A38D00}" presName="accentRepeatNode" presStyleLbl="solidFgAcc1" presStyleIdx="3" presStyleCnt="7"/>
      <dgm:spPr/>
    </dgm:pt>
    <dgm:pt modelId="{18A31AAE-5287-466C-9DB5-15BD8F1312DA}" type="pres">
      <dgm:prSet presAssocID="{6E9F9254-E962-43D4-8A1B-04DCE1E7AA59}" presName="text_5" presStyleLbl="node1" presStyleIdx="4" presStyleCnt="7">
        <dgm:presLayoutVars>
          <dgm:bulletEnabled val="1"/>
        </dgm:presLayoutVars>
      </dgm:prSet>
      <dgm:spPr/>
    </dgm:pt>
    <dgm:pt modelId="{A715B930-07F7-4B22-8705-54AA52684E70}" type="pres">
      <dgm:prSet presAssocID="{6E9F9254-E962-43D4-8A1B-04DCE1E7AA59}" presName="accent_5" presStyleCnt="0"/>
      <dgm:spPr/>
    </dgm:pt>
    <dgm:pt modelId="{ED91AFAD-ABE6-4C7F-8290-D884CA3FA4A7}" type="pres">
      <dgm:prSet presAssocID="{6E9F9254-E962-43D4-8A1B-04DCE1E7AA59}" presName="accentRepeatNode" presStyleLbl="solidFgAcc1" presStyleIdx="4" presStyleCnt="7"/>
      <dgm:spPr/>
    </dgm:pt>
    <dgm:pt modelId="{311CE4DE-3FC7-4FEA-A248-F5CB3521F78A}" type="pres">
      <dgm:prSet presAssocID="{330A717B-067E-42E8-888D-F0BFD6CE0EFD}" presName="text_6" presStyleLbl="node1" presStyleIdx="5" presStyleCnt="7">
        <dgm:presLayoutVars>
          <dgm:bulletEnabled val="1"/>
        </dgm:presLayoutVars>
      </dgm:prSet>
      <dgm:spPr/>
    </dgm:pt>
    <dgm:pt modelId="{E4744A14-E4D8-45BA-885F-03121CA21F1D}" type="pres">
      <dgm:prSet presAssocID="{330A717B-067E-42E8-888D-F0BFD6CE0EFD}" presName="accent_6" presStyleCnt="0"/>
      <dgm:spPr/>
    </dgm:pt>
    <dgm:pt modelId="{A8FDF4E6-139A-43B0-B3CF-0BA76CB4C0A6}" type="pres">
      <dgm:prSet presAssocID="{330A717B-067E-42E8-888D-F0BFD6CE0EFD}" presName="accentRepeatNode" presStyleLbl="solidFgAcc1" presStyleIdx="5" presStyleCnt="7"/>
      <dgm:spPr/>
    </dgm:pt>
    <dgm:pt modelId="{A22EE949-E6D8-4BC1-A6E4-13EECAC08ADB}" type="pres">
      <dgm:prSet presAssocID="{26FB1F31-7703-4096-A11F-03C41F2B6CBA}" presName="text_7" presStyleLbl="node1" presStyleIdx="6" presStyleCnt="7">
        <dgm:presLayoutVars>
          <dgm:bulletEnabled val="1"/>
        </dgm:presLayoutVars>
      </dgm:prSet>
      <dgm:spPr/>
    </dgm:pt>
    <dgm:pt modelId="{1E1C1945-3835-48D0-8F17-A325E4B8606E}" type="pres">
      <dgm:prSet presAssocID="{26FB1F31-7703-4096-A11F-03C41F2B6CBA}" presName="accent_7" presStyleCnt="0"/>
      <dgm:spPr/>
    </dgm:pt>
    <dgm:pt modelId="{0D399673-FCA0-487F-A522-2AAE7FA9F63B}" type="pres">
      <dgm:prSet presAssocID="{26FB1F31-7703-4096-A11F-03C41F2B6CBA}" presName="accentRepeatNode" presStyleLbl="solidFgAcc1" presStyleIdx="6" presStyleCnt="7"/>
      <dgm:spPr/>
    </dgm:pt>
  </dgm:ptLst>
  <dgm:cxnLst>
    <dgm:cxn modelId="{B8E2A501-5AE1-4903-B8BC-720AC341DE24}" type="presOf" srcId="{66087069-63BE-49C5-A300-61EFA6585D24}" destId="{78BCE37D-9FC8-4D0F-8B18-5BCF1E60DB62}" srcOrd="0" destOrd="0" presId="urn:microsoft.com/office/officeart/2008/layout/VerticalCurvedList"/>
    <dgm:cxn modelId="{EAF76C0D-E58B-4888-ABEB-4608241901D1}" type="presOf" srcId="{6E9F9254-E962-43D4-8A1B-04DCE1E7AA59}" destId="{18A31AAE-5287-466C-9DB5-15BD8F1312DA}" srcOrd="0" destOrd="0" presId="urn:microsoft.com/office/officeart/2008/layout/VerticalCurvedList"/>
    <dgm:cxn modelId="{D4F87323-40F8-474B-961F-55012B0FFCBB}" type="presOf" srcId="{330A717B-067E-42E8-888D-F0BFD6CE0EFD}" destId="{311CE4DE-3FC7-4FEA-A248-F5CB3521F78A}" srcOrd="0" destOrd="0" presId="urn:microsoft.com/office/officeart/2008/layout/VerticalCurvedList"/>
    <dgm:cxn modelId="{1F23CE5D-79FD-4B9D-A8FA-E7BA5815852E}" srcId="{66087069-63BE-49C5-A300-61EFA6585D24}" destId="{CBE0723E-58D1-46A2-BE5A-CFBA9775659B}" srcOrd="1" destOrd="0" parTransId="{62A2FB13-AE54-47E0-8B5B-25F93A70041E}" sibTransId="{FB78E46F-11E9-45CE-A3A1-01C627C8D298}"/>
    <dgm:cxn modelId="{A276576F-99FB-4886-86BC-F698DA98626A}" srcId="{66087069-63BE-49C5-A300-61EFA6585D24}" destId="{ACB6AEA0-6050-4CC6-9B8A-759D83911236}" srcOrd="0" destOrd="0" parTransId="{28FCE96E-F574-4DDA-B1D9-5F35FCB753BD}" sibTransId="{C373ECF6-2E25-4EF7-9218-C6BFDBD2BFD3}"/>
    <dgm:cxn modelId="{355FB680-75E0-4763-B9D3-8DD56FE6EF82}" srcId="{66087069-63BE-49C5-A300-61EFA6585D24}" destId="{A680DDAD-E478-4150-8EF9-59774BA0E146}" srcOrd="2" destOrd="0" parTransId="{F459CF47-9339-4D7F-B1A1-F4BE0097D381}" sibTransId="{717BD4FB-AEC7-47D4-B945-1041E122BA72}"/>
    <dgm:cxn modelId="{4A6CBC8F-4532-4DE2-84EB-8CA53FDE2983}" type="presOf" srcId="{CBE0723E-58D1-46A2-BE5A-CFBA9775659B}" destId="{7D191D08-F512-4EF0-BD24-D2916C0D2B2F}" srcOrd="0" destOrd="0" presId="urn:microsoft.com/office/officeart/2008/layout/VerticalCurvedList"/>
    <dgm:cxn modelId="{3603BD90-FC17-4205-9E85-CB0B36BBC046}" srcId="{66087069-63BE-49C5-A300-61EFA6585D24}" destId="{330A717B-067E-42E8-888D-F0BFD6CE0EFD}" srcOrd="5" destOrd="0" parTransId="{D3CD040D-8C94-4C11-B0EF-AB4E913D3916}" sibTransId="{56BFCE9C-0647-4210-8C2D-698EA5E12572}"/>
    <dgm:cxn modelId="{2EEFBD93-A4C5-4E6A-B113-B0BF3B48E040}" type="presOf" srcId="{26FB1F31-7703-4096-A11F-03C41F2B6CBA}" destId="{A22EE949-E6D8-4BC1-A6E4-13EECAC08ADB}" srcOrd="0" destOrd="0" presId="urn:microsoft.com/office/officeart/2008/layout/VerticalCurvedList"/>
    <dgm:cxn modelId="{9CC3009D-FCD4-4C42-ACD7-1A763B2A1E05}" srcId="{66087069-63BE-49C5-A300-61EFA6585D24}" destId="{C3E1B60F-32E5-4EB2-A3F5-0965C7A38D00}" srcOrd="3" destOrd="0" parTransId="{08AF16C0-67A2-45A8-BD63-03E634C38683}" sibTransId="{FD52AA06-FEE2-41F9-91B2-DADD6DAA3B42}"/>
    <dgm:cxn modelId="{F76D9DA8-BCF1-4142-ACF6-56A90A181C79}" type="presOf" srcId="{ACB6AEA0-6050-4CC6-9B8A-759D83911236}" destId="{7C318D8D-A2C0-4359-A882-80BFFCC9B51B}" srcOrd="0" destOrd="0" presId="urn:microsoft.com/office/officeart/2008/layout/VerticalCurvedList"/>
    <dgm:cxn modelId="{07C0ACCE-DE7D-47BD-B693-D0F74B441663}" type="presOf" srcId="{A680DDAD-E478-4150-8EF9-59774BA0E146}" destId="{376DB842-5A87-4F97-A7B9-C57FBC1885B9}" srcOrd="0" destOrd="0" presId="urn:microsoft.com/office/officeart/2008/layout/VerticalCurvedList"/>
    <dgm:cxn modelId="{85B614D8-F9E9-4456-8D57-184137E880C4}" srcId="{66087069-63BE-49C5-A300-61EFA6585D24}" destId="{6E9F9254-E962-43D4-8A1B-04DCE1E7AA59}" srcOrd="4" destOrd="0" parTransId="{1FA108CE-2B92-4CC1-A5C1-1126AA33266E}" sibTransId="{AC2014CA-FA47-45EB-B983-EA427C5724F5}"/>
    <dgm:cxn modelId="{0FDCCDDF-C730-45E5-A9BD-CAE455376128}" type="presOf" srcId="{C3E1B60F-32E5-4EB2-A3F5-0965C7A38D00}" destId="{B9502C07-79C8-4B5D-B06A-7FF421F89243}" srcOrd="0" destOrd="0" presId="urn:microsoft.com/office/officeart/2008/layout/VerticalCurvedList"/>
    <dgm:cxn modelId="{DD0A1CF1-AC31-4BEB-A039-66DE8EE52945}" srcId="{66087069-63BE-49C5-A300-61EFA6585D24}" destId="{26FB1F31-7703-4096-A11F-03C41F2B6CBA}" srcOrd="6" destOrd="0" parTransId="{EA0EFD13-EFCD-414D-985D-674A7CF156A2}" sibTransId="{28A066D4-9157-4495-96F0-625B32DFE836}"/>
    <dgm:cxn modelId="{E3AB3CFF-2F31-4FB7-B8C8-84D51704A5CE}" type="presOf" srcId="{C373ECF6-2E25-4EF7-9218-C6BFDBD2BFD3}" destId="{DB50B275-C4E4-4937-A058-4D03C56EF78C}" srcOrd="0" destOrd="0" presId="urn:microsoft.com/office/officeart/2008/layout/VerticalCurvedList"/>
    <dgm:cxn modelId="{2CAB4755-3C26-4342-87FA-C98A71098AA9}" type="presParOf" srcId="{78BCE37D-9FC8-4D0F-8B18-5BCF1E60DB62}" destId="{18F9D48B-BAD3-4960-8AF7-193FAE55A7D1}" srcOrd="0" destOrd="0" presId="urn:microsoft.com/office/officeart/2008/layout/VerticalCurvedList"/>
    <dgm:cxn modelId="{DB101D88-C7F0-4FAA-8A49-D0A78C400052}" type="presParOf" srcId="{18F9D48B-BAD3-4960-8AF7-193FAE55A7D1}" destId="{DD4D589C-2138-40F3-AAAC-732B9C1F4C9E}" srcOrd="0" destOrd="0" presId="urn:microsoft.com/office/officeart/2008/layout/VerticalCurvedList"/>
    <dgm:cxn modelId="{80487BE3-043D-4EDC-A3F2-9EC506B255BA}" type="presParOf" srcId="{DD4D589C-2138-40F3-AAAC-732B9C1F4C9E}" destId="{D0E20CE5-C1B1-4372-9BC7-2571EFDB42C3}" srcOrd="0" destOrd="0" presId="urn:microsoft.com/office/officeart/2008/layout/VerticalCurvedList"/>
    <dgm:cxn modelId="{EEDC1AE6-D7E4-45C1-B9E5-7110CCADF449}" type="presParOf" srcId="{DD4D589C-2138-40F3-AAAC-732B9C1F4C9E}" destId="{DB50B275-C4E4-4937-A058-4D03C56EF78C}" srcOrd="1" destOrd="0" presId="urn:microsoft.com/office/officeart/2008/layout/VerticalCurvedList"/>
    <dgm:cxn modelId="{628D537B-950B-410D-94B9-E040F534871B}" type="presParOf" srcId="{DD4D589C-2138-40F3-AAAC-732B9C1F4C9E}" destId="{953600A9-8EFB-4CAB-B6EA-1D187DF3E9D0}" srcOrd="2" destOrd="0" presId="urn:microsoft.com/office/officeart/2008/layout/VerticalCurvedList"/>
    <dgm:cxn modelId="{2DEA8A95-048A-423C-8D70-A773F2ACEC1C}" type="presParOf" srcId="{DD4D589C-2138-40F3-AAAC-732B9C1F4C9E}" destId="{52372CA3-0402-4C1C-8883-1D2FEA0BE5B7}" srcOrd="3" destOrd="0" presId="urn:microsoft.com/office/officeart/2008/layout/VerticalCurvedList"/>
    <dgm:cxn modelId="{E670FFCA-B16E-47FA-A2D1-8C92A655B52A}" type="presParOf" srcId="{18F9D48B-BAD3-4960-8AF7-193FAE55A7D1}" destId="{7C318D8D-A2C0-4359-A882-80BFFCC9B51B}" srcOrd="1" destOrd="0" presId="urn:microsoft.com/office/officeart/2008/layout/VerticalCurvedList"/>
    <dgm:cxn modelId="{E2DB3FD4-E5CF-4840-833A-4D3BDD8A1E46}" type="presParOf" srcId="{18F9D48B-BAD3-4960-8AF7-193FAE55A7D1}" destId="{1D25BA69-B3A1-4A8B-A7FB-D348128D2A11}" srcOrd="2" destOrd="0" presId="urn:microsoft.com/office/officeart/2008/layout/VerticalCurvedList"/>
    <dgm:cxn modelId="{67B4FC0C-4948-46D4-BBDD-66246E55E6F7}" type="presParOf" srcId="{1D25BA69-B3A1-4A8B-A7FB-D348128D2A11}" destId="{A27A6DF1-0036-4594-80B7-3F508C8A4111}" srcOrd="0" destOrd="0" presId="urn:microsoft.com/office/officeart/2008/layout/VerticalCurvedList"/>
    <dgm:cxn modelId="{7CA13FB4-F04A-4050-BE58-B00B5679BAA3}" type="presParOf" srcId="{18F9D48B-BAD3-4960-8AF7-193FAE55A7D1}" destId="{7D191D08-F512-4EF0-BD24-D2916C0D2B2F}" srcOrd="3" destOrd="0" presId="urn:microsoft.com/office/officeart/2008/layout/VerticalCurvedList"/>
    <dgm:cxn modelId="{925A140E-5F4C-42AB-8DB5-6774453C8CA7}" type="presParOf" srcId="{18F9D48B-BAD3-4960-8AF7-193FAE55A7D1}" destId="{FC90C9D8-5491-4A09-9ADB-DC26CB184E86}" srcOrd="4" destOrd="0" presId="urn:microsoft.com/office/officeart/2008/layout/VerticalCurvedList"/>
    <dgm:cxn modelId="{827055BC-7EE9-4544-BAD0-DE0F07A8B368}" type="presParOf" srcId="{FC90C9D8-5491-4A09-9ADB-DC26CB184E86}" destId="{CCD600A6-C748-4D5A-AA05-B2F03F5C00D3}" srcOrd="0" destOrd="0" presId="urn:microsoft.com/office/officeart/2008/layout/VerticalCurvedList"/>
    <dgm:cxn modelId="{6541B7E4-B908-4393-81AD-3528674A9FE3}" type="presParOf" srcId="{18F9D48B-BAD3-4960-8AF7-193FAE55A7D1}" destId="{376DB842-5A87-4F97-A7B9-C57FBC1885B9}" srcOrd="5" destOrd="0" presId="urn:microsoft.com/office/officeart/2008/layout/VerticalCurvedList"/>
    <dgm:cxn modelId="{57EF70E2-FAFD-46D9-A2CB-2B5979C74381}" type="presParOf" srcId="{18F9D48B-BAD3-4960-8AF7-193FAE55A7D1}" destId="{18020B5C-36B2-4570-AD4D-919B85DBBED2}" srcOrd="6" destOrd="0" presId="urn:microsoft.com/office/officeart/2008/layout/VerticalCurvedList"/>
    <dgm:cxn modelId="{9FEE5B54-43EF-414A-B9D9-A6ADC16E3A2E}" type="presParOf" srcId="{18020B5C-36B2-4570-AD4D-919B85DBBED2}" destId="{695FA4BF-F382-4552-B675-0B076E2C5689}" srcOrd="0" destOrd="0" presId="urn:microsoft.com/office/officeart/2008/layout/VerticalCurvedList"/>
    <dgm:cxn modelId="{FCD81E2E-1D26-479B-891E-E590E0FCFC4E}" type="presParOf" srcId="{18F9D48B-BAD3-4960-8AF7-193FAE55A7D1}" destId="{B9502C07-79C8-4B5D-B06A-7FF421F89243}" srcOrd="7" destOrd="0" presId="urn:microsoft.com/office/officeart/2008/layout/VerticalCurvedList"/>
    <dgm:cxn modelId="{2965DB39-FDAB-476F-ADEF-CAD89FB93E6A}" type="presParOf" srcId="{18F9D48B-BAD3-4960-8AF7-193FAE55A7D1}" destId="{CB1BC62A-88BC-47E8-A030-291AF5DCDFE2}" srcOrd="8" destOrd="0" presId="urn:microsoft.com/office/officeart/2008/layout/VerticalCurvedList"/>
    <dgm:cxn modelId="{555F6319-EE33-4A91-AA01-6C5875EFA243}" type="presParOf" srcId="{CB1BC62A-88BC-47E8-A030-291AF5DCDFE2}" destId="{1B2AB2E8-3436-4BE6-86B2-96DD6FC7C52A}" srcOrd="0" destOrd="0" presId="urn:microsoft.com/office/officeart/2008/layout/VerticalCurvedList"/>
    <dgm:cxn modelId="{070A5E1A-BC7E-4FBA-BF0A-E5467F7D68D0}" type="presParOf" srcId="{18F9D48B-BAD3-4960-8AF7-193FAE55A7D1}" destId="{18A31AAE-5287-466C-9DB5-15BD8F1312DA}" srcOrd="9" destOrd="0" presId="urn:microsoft.com/office/officeart/2008/layout/VerticalCurvedList"/>
    <dgm:cxn modelId="{036650DA-1918-49F2-8696-BC18E6A9FF23}" type="presParOf" srcId="{18F9D48B-BAD3-4960-8AF7-193FAE55A7D1}" destId="{A715B930-07F7-4B22-8705-54AA52684E70}" srcOrd="10" destOrd="0" presId="urn:microsoft.com/office/officeart/2008/layout/VerticalCurvedList"/>
    <dgm:cxn modelId="{4B0C5038-9C4D-48FB-9349-8D097A38140B}" type="presParOf" srcId="{A715B930-07F7-4B22-8705-54AA52684E70}" destId="{ED91AFAD-ABE6-4C7F-8290-D884CA3FA4A7}" srcOrd="0" destOrd="0" presId="urn:microsoft.com/office/officeart/2008/layout/VerticalCurvedList"/>
    <dgm:cxn modelId="{96031456-E607-4C1C-A97C-6241BC25C482}" type="presParOf" srcId="{18F9D48B-BAD3-4960-8AF7-193FAE55A7D1}" destId="{311CE4DE-3FC7-4FEA-A248-F5CB3521F78A}" srcOrd="11" destOrd="0" presId="urn:microsoft.com/office/officeart/2008/layout/VerticalCurvedList"/>
    <dgm:cxn modelId="{1D79E057-404B-4684-BA6F-1FB463AF57C8}" type="presParOf" srcId="{18F9D48B-BAD3-4960-8AF7-193FAE55A7D1}" destId="{E4744A14-E4D8-45BA-885F-03121CA21F1D}" srcOrd="12" destOrd="0" presId="urn:microsoft.com/office/officeart/2008/layout/VerticalCurvedList"/>
    <dgm:cxn modelId="{D36BCFF2-D38D-4B57-99A0-F7B6FF309163}" type="presParOf" srcId="{E4744A14-E4D8-45BA-885F-03121CA21F1D}" destId="{A8FDF4E6-139A-43B0-B3CF-0BA76CB4C0A6}" srcOrd="0" destOrd="0" presId="urn:microsoft.com/office/officeart/2008/layout/VerticalCurvedList"/>
    <dgm:cxn modelId="{3605FD3A-0963-4D98-9B81-FF2DEB1FFF65}" type="presParOf" srcId="{18F9D48B-BAD3-4960-8AF7-193FAE55A7D1}" destId="{A22EE949-E6D8-4BC1-A6E4-13EECAC08ADB}" srcOrd="13" destOrd="0" presId="urn:microsoft.com/office/officeart/2008/layout/VerticalCurvedList"/>
    <dgm:cxn modelId="{7A9893F2-DFEA-4E72-BEB3-86C4E577291B}" type="presParOf" srcId="{18F9D48B-BAD3-4960-8AF7-193FAE55A7D1}" destId="{1E1C1945-3835-48D0-8F17-A325E4B8606E}" srcOrd="14" destOrd="0" presId="urn:microsoft.com/office/officeart/2008/layout/VerticalCurvedList"/>
    <dgm:cxn modelId="{C27C425E-5082-429B-8A2C-B631EC9BA045}" type="presParOf" srcId="{1E1C1945-3835-48D0-8F17-A325E4B8606E}" destId="{0D399673-FCA0-487F-A522-2AAE7FA9F6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7D1619-CD87-4B0C-AD26-92DF37D7EF3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EE8871F-4033-4B74-A8E0-A6AD59FEECE7}">
      <dgm:prSet/>
      <dgm:spPr/>
      <dgm:t>
        <a:bodyPr/>
        <a:lstStyle/>
        <a:p>
          <a:r>
            <a:rPr lang="en-US" dirty="0"/>
            <a:t>Managed Installer</a:t>
          </a:r>
          <a:endParaRPr lang="nl-BE" dirty="0"/>
        </a:p>
      </dgm:t>
    </dgm:pt>
    <dgm:pt modelId="{50144EF0-16E9-4987-9E35-DD09D157DDBB}" type="parTrans" cxnId="{9EC9066C-E441-44F1-962E-70727878780E}">
      <dgm:prSet/>
      <dgm:spPr/>
      <dgm:t>
        <a:bodyPr/>
        <a:lstStyle/>
        <a:p>
          <a:endParaRPr lang="nl-BE"/>
        </a:p>
      </dgm:t>
    </dgm:pt>
    <dgm:pt modelId="{FD09E852-3406-4518-8EB9-66C041BCB199}" type="sibTrans" cxnId="{9EC9066C-E441-44F1-962E-70727878780E}">
      <dgm:prSet/>
      <dgm:spPr/>
      <dgm:t>
        <a:bodyPr/>
        <a:lstStyle/>
        <a:p>
          <a:endParaRPr lang="nl-BE"/>
        </a:p>
      </dgm:t>
    </dgm:pt>
    <dgm:pt modelId="{A61A8C8F-E0AE-49D9-B8E3-5FF4D4155658}">
      <dgm:prSet/>
      <dgm:spPr/>
      <dgm:t>
        <a:bodyPr/>
        <a:lstStyle/>
        <a:p>
          <a:r>
            <a:rPr lang="en-US" dirty="0"/>
            <a:t>Security Catalogs</a:t>
          </a:r>
          <a:endParaRPr lang="nl-BE" dirty="0"/>
        </a:p>
      </dgm:t>
    </dgm:pt>
    <dgm:pt modelId="{B6D9E875-DE5A-4CA6-BA24-DAD6FA68A1E0}" type="parTrans" cxnId="{267B948C-E1E8-4B11-9C3A-B9177F241E2B}">
      <dgm:prSet/>
      <dgm:spPr/>
      <dgm:t>
        <a:bodyPr/>
        <a:lstStyle/>
        <a:p>
          <a:endParaRPr lang="nl-BE"/>
        </a:p>
      </dgm:t>
    </dgm:pt>
    <dgm:pt modelId="{DC8FF5AC-D5C1-4749-8603-66DA1455D0F3}" type="sibTrans" cxnId="{267B948C-E1E8-4B11-9C3A-B9177F241E2B}">
      <dgm:prSet/>
      <dgm:spPr/>
      <dgm:t>
        <a:bodyPr/>
        <a:lstStyle/>
        <a:p>
          <a:endParaRPr lang="nl-BE"/>
        </a:p>
      </dgm:t>
    </dgm:pt>
    <dgm:pt modelId="{44F5B7A7-A7F0-4DE4-8115-CA61E1D0D500}">
      <dgm:prSet/>
      <dgm:spPr/>
      <dgm:t>
        <a:bodyPr/>
        <a:lstStyle/>
        <a:p>
          <a:r>
            <a:rPr lang="en-US" dirty="0"/>
            <a:t>(Supplemental) Policy</a:t>
          </a:r>
          <a:endParaRPr lang="nl-BE" dirty="0"/>
        </a:p>
      </dgm:t>
    </dgm:pt>
    <dgm:pt modelId="{E8C7BC44-E34B-4073-B063-85203F0B3AE0}" type="parTrans" cxnId="{B24976E0-19B0-4ABC-9E5B-131769C99956}">
      <dgm:prSet/>
      <dgm:spPr/>
      <dgm:t>
        <a:bodyPr/>
        <a:lstStyle/>
        <a:p>
          <a:endParaRPr lang="nl-BE"/>
        </a:p>
      </dgm:t>
    </dgm:pt>
    <dgm:pt modelId="{21F70ECE-E4E4-4141-88FA-9DB361C3DCE2}" type="sibTrans" cxnId="{B24976E0-19B0-4ABC-9E5B-131769C99956}">
      <dgm:prSet/>
      <dgm:spPr/>
      <dgm:t>
        <a:bodyPr/>
        <a:lstStyle/>
        <a:p>
          <a:endParaRPr lang="nl-BE"/>
        </a:p>
      </dgm:t>
    </dgm:pt>
    <dgm:pt modelId="{7906D179-F25D-47ED-A44E-170C3FBA14BC}">
      <dgm:prSet/>
      <dgm:spPr/>
      <dgm:t>
        <a:bodyPr/>
        <a:lstStyle/>
        <a:p>
          <a:r>
            <a:rPr lang="en-US" dirty="0"/>
            <a:t>No additional work needed</a:t>
          </a:r>
          <a:endParaRPr lang="nl-BE" dirty="0"/>
        </a:p>
      </dgm:t>
    </dgm:pt>
    <dgm:pt modelId="{54EBA901-2F3B-49B9-8F63-01559C450B2C}" type="parTrans" cxnId="{24427928-1ACE-420E-8E6F-DF64F6AA5C33}">
      <dgm:prSet/>
      <dgm:spPr/>
      <dgm:t>
        <a:bodyPr/>
        <a:lstStyle/>
        <a:p>
          <a:endParaRPr lang="nl-BE"/>
        </a:p>
      </dgm:t>
    </dgm:pt>
    <dgm:pt modelId="{E35A8D71-1455-49EF-93A7-DC80DBF4E119}" type="sibTrans" cxnId="{24427928-1ACE-420E-8E6F-DF64F6AA5C33}">
      <dgm:prSet/>
      <dgm:spPr/>
      <dgm:t>
        <a:bodyPr/>
        <a:lstStyle/>
        <a:p>
          <a:endParaRPr lang="nl-BE"/>
        </a:p>
      </dgm:t>
    </dgm:pt>
    <dgm:pt modelId="{8E6725EF-1D86-4009-847F-6CD008C09E1B}">
      <dgm:prSet/>
      <dgm:spPr/>
      <dgm:t>
        <a:bodyPr/>
        <a:lstStyle/>
        <a:p>
          <a:r>
            <a:rPr lang="en-US" dirty="0"/>
            <a:t>Self-Documenting</a:t>
          </a:r>
          <a:endParaRPr lang="nl-BE" dirty="0"/>
        </a:p>
      </dgm:t>
    </dgm:pt>
    <dgm:pt modelId="{81A0F753-F220-458E-9E42-948BCEFD1009}" type="parTrans" cxnId="{2745629A-7450-4A97-B7CE-470D2787BC7C}">
      <dgm:prSet/>
      <dgm:spPr/>
      <dgm:t>
        <a:bodyPr/>
        <a:lstStyle/>
        <a:p>
          <a:endParaRPr lang="nl-BE"/>
        </a:p>
      </dgm:t>
    </dgm:pt>
    <dgm:pt modelId="{55584BB8-7D33-4A4F-8F90-AE23774200E8}" type="sibTrans" cxnId="{2745629A-7450-4A97-B7CE-470D2787BC7C}">
      <dgm:prSet/>
      <dgm:spPr/>
      <dgm:t>
        <a:bodyPr/>
        <a:lstStyle/>
        <a:p>
          <a:endParaRPr lang="nl-BE"/>
        </a:p>
      </dgm:t>
    </dgm:pt>
    <dgm:pt modelId="{B35322CC-92DE-4438-A118-9E65435491DC}">
      <dgm:prSet/>
      <dgm:spPr/>
      <dgm:t>
        <a:bodyPr/>
        <a:lstStyle/>
        <a:p>
          <a:r>
            <a:rPr lang="en-US" dirty="0"/>
            <a:t>Document properly</a:t>
          </a:r>
          <a:endParaRPr lang="nl-BE" dirty="0"/>
        </a:p>
      </dgm:t>
    </dgm:pt>
    <dgm:pt modelId="{C26FBADC-643B-46FC-A6DE-DA69F6AA0CEC}" type="parTrans" cxnId="{5A0B10F3-2765-4DB3-9800-A0EC0A23F7E2}">
      <dgm:prSet/>
      <dgm:spPr/>
      <dgm:t>
        <a:bodyPr/>
        <a:lstStyle/>
        <a:p>
          <a:endParaRPr lang="nl-BE"/>
        </a:p>
      </dgm:t>
    </dgm:pt>
    <dgm:pt modelId="{78260E91-A0F2-42ED-9719-C098F21CCA4C}" type="sibTrans" cxnId="{5A0B10F3-2765-4DB3-9800-A0EC0A23F7E2}">
      <dgm:prSet/>
      <dgm:spPr/>
      <dgm:t>
        <a:bodyPr/>
        <a:lstStyle/>
        <a:p>
          <a:endParaRPr lang="nl-BE"/>
        </a:p>
      </dgm:t>
    </dgm:pt>
    <dgm:pt modelId="{03BF1475-0056-4CEF-8B44-75BA2758D4CD}" type="pres">
      <dgm:prSet presAssocID="{247D1619-CD87-4B0C-AD26-92DF37D7EF30}" presName="linearFlow" presStyleCnt="0">
        <dgm:presLayoutVars>
          <dgm:dir/>
          <dgm:animLvl val="lvl"/>
          <dgm:resizeHandles val="exact"/>
        </dgm:presLayoutVars>
      </dgm:prSet>
      <dgm:spPr/>
    </dgm:pt>
    <dgm:pt modelId="{BC6BD39E-5421-498D-B70A-F44C827884FA}" type="pres">
      <dgm:prSet presAssocID="{0EE8871F-4033-4B74-A8E0-A6AD59FEECE7}" presName="composite" presStyleCnt="0"/>
      <dgm:spPr/>
    </dgm:pt>
    <dgm:pt modelId="{8A477605-E434-4859-BD89-68FAA66556D1}" type="pres">
      <dgm:prSet presAssocID="{0EE8871F-4033-4B74-A8E0-A6AD59FEECE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F0D1414-4DE3-47FB-A9A3-B86DF1952B0D}" type="pres">
      <dgm:prSet presAssocID="{0EE8871F-4033-4B74-A8E0-A6AD59FEECE7}" presName="descendantText" presStyleLbl="alignAcc1" presStyleIdx="0" presStyleCnt="3">
        <dgm:presLayoutVars>
          <dgm:bulletEnabled val="1"/>
        </dgm:presLayoutVars>
      </dgm:prSet>
      <dgm:spPr/>
    </dgm:pt>
    <dgm:pt modelId="{99069247-3408-48A8-BA56-93B2612DC110}" type="pres">
      <dgm:prSet presAssocID="{FD09E852-3406-4518-8EB9-66C041BCB199}" presName="sp" presStyleCnt="0"/>
      <dgm:spPr/>
    </dgm:pt>
    <dgm:pt modelId="{B0F6F491-2155-4EE2-B797-28D819CA9968}" type="pres">
      <dgm:prSet presAssocID="{A61A8C8F-E0AE-49D9-B8E3-5FF4D4155658}" presName="composite" presStyleCnt="0"/>
      <dgm:spPr/>
    </dgm:pt>
    <dgm:pt modelId="{00AFE11C-DB6D-4DA9-8F1E-8A1F254A1F7A}" type="pres">
      <dgm:prSet presAssocID="{A61A8C8F-E0AE-49D9-B8E3-5FF4D415565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15253E8-09F4-4F29-A43C-6BFD52E74ACF}" type="pres">
      <dgm:prSet presAssocID="{A61A8C8F-E0AE-49D9-B8E3-5FF4D4155658}" presName="descendantText" presStyleLbl="alignAcc1" presStyleIdx="1" presStyleCnt="3" custLinFactNeighborX="0" custLinFactNeighborY="-1427">
        <dgm:presLayoutVars>
          <dgm:bulletEnabled val="1"/>
        </dgm:presLayoutVars>
      </dgm:prSet>
      <dgm:spPr/>
    </dgm:pt>
    <dgm:pt modelId="{53BC61D4-640C-4EED-89D9-31E7282E204F}" type="pres">
      <dgm:prSet presAssocID="{DC8FF5AC-D5C1-4749-8603-66DA1455D0F3}" presName="sp" presStyleCnt="0"/>
      <dgm:spPr/>
    </dgm:pt>
    <dgm:pt modelId="{431B7D0F-C020-4955-8D50-C4C9C4835A26}" type="pres">
      <dgm:prSet presAssocID="{44F5B7A7-A7F0-4DE4-8115-CA61E1D0D500}" presName="composite" presStyleCnt="0"/>
      <dgm:spPr/>
    </dgm:pt>
    <dgm:pt modelId="{761640E4-A4EE-455B-9602-E8D1563CBA46}" type="pres">
      <dgm:prSet presAssocID="{44F5B7A7-A7F0-4DE4-8115-CA61E1D0D50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BDF2F2-BDAA-406D-91B9-9353B1E96350}" type="pres">
      <dgm:prSet presAssocID="{44F5B7A7-A7F0-4DE4-8115-CA61E1D0D50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4427928-1ACE-420E-8E6F-DF64F6AA5C33}" srcId="{0EE8871F-4033-4B74-A8E0-A6AD59FEECE7}" destId="{7906D179-F25D-47ED-A44E-170C3FBA14BC}" srcOrd="0" destOrd="0" parTransId="{54EBA901-2F3B-49B9-8F63-01559C450B2C}" sibTransId="{E35A8D71-1455-49EF-93A7-DC80DBF4E119}"/>
    <dgm:cxn modelId="{9ADC6135-B0E7-44DD-AD80-58916CC0A046}" type="presOf" srcId="{0EE8871F-4033-4B74-A8E0-A6AD59FEECE7}" destId="{8A477605-E434-4859-BD89-68FAA66556D1}" srcOrd="0" destOrd="0" presId="urn:microsoft.com/office/officeart/2005/8/layout/chevron2"/>
    <dgm:cxn modelId="{79A22D5F-7E8A-4CA4-B215-BBB346F41DF0}" type="presOf" srcId="{8E6725EF-1D86-4009-847F-6CD008C09E1B}" destId="{F15253E8-09F4-4F29-A43C-6BFD52E74ACF}" srcOrd="0" destOrd="0" presId="urn:microsoft.com/office/officeart/2005/8/layout/chevron2"/>
    <dgm:cxn modelId="{B4B88163-3D18-4094-BBC3-38E75115D0F0}" type="presOf" srcId="{7906D179-F25D-47ED-A44E-170C3FBA14BC}" destId="{EF0D1414-4DE3-47FB-A9A3-B86DF1952B0D}" srcOrd="0" destOrd="0" presId="urn:microsoft.com/office/officeart/2005/8/layout/chevron2"/>
    <dgm:cxn modelId="{9EC9066C-E441-44F1-962E-70727878780E}" srcId="{247D1619-CD87-4B0C-AD26-92DF37D7EF30}" destId="{0EE8871F-4033-4B74-A8E0-A6AD59FEECE7}" srcOrd="0" destOrd="0" parTransId="{50144EF0-16E9-4987-9E35-DD09D157DDBB}" sibTransId="{FD09E852-3406-4518-8EB9-66C041BCB199}"/>
    <dgm:cxn modelId="{267B948C-E1E8-4B11-9C3A-B9177F241E2B}" srcId="{247D1619-CD87-4B0C-AD26-92DF37D7EF30}" destId="{A61A8C8F-E0AE-49D9-B8E3-5FF4D4155658}" srcOrd="1" destOrd="0" parTransId="{B6D9E875-DE5A-4CA6-BA24-DAD6FA68A1E0}" sibTransId="{DC8FF5AC-D5C1-4749-8603-66DA1455D0F3}"/>
    <dgm:cxn modelId="{2745629A-7450-4A97-B7CE-470D2787BC7C}" srcId="{A61A8C8F-E0AE-49D9-B8E3-5FF4D4155658}" destId="{8E6725EF-1D86-4009-847F-6CD008C09E1B}" srcOrd="0" destOrd="0" parTransId="{81A0F753-F220-458E-9E42-948BCEFD1009}" sibTransId="{55584BB8-7D33-4A4F-8F90-AE23774200E8}"/>
    <dgm:cxn modelId="{DCE7ACB2-3F8C-4E4A-B790-B2F5027DEDB1}" type="presOf" srcId="{44F5B7A7-A7F0-4DE4-8115-CA61E1D0D500}" destId="{761640E4-A4EE-455B-9602-E8D1563CBA46}" srcOrd="0" destOrd="0" presId="urn:microsoft.com/office/officeart/2005/8/layout/chevron2"/>
    <dgm:cxn modelId="{6BF868C4-ACC2-4934-BF7C-CC4ED1DC1FD4}" type="presOf" srcId="{247D1619-CD87-4B0C-AD26-92DF37D7EF30}" destId="{03BF1475-0056-4CEF-8B44-75BA2758D4CD}" srcOrd="0" destOrd="0" presId="urn:microsoft.com/office/officeart/2005/8/layout/chevron2"/>
    <dgm:cxn modelId="{C41985D3-639A-451D-AF5D-D88BFA2E05C4}" type="presOf" srcId="{B35322CC-92DE-4438-A118-9E65435491DC}" destId="{73BDF2F2-BDAA-406D-91B9-9353B1E96350}" srcOrd="0" destOrd="0" presId="urn:microsoft.com/office/officeart/2005/8/layout/chevron2"/>
    <dgm:cxn modelId="{B24976E0-19B0-4ABC-9E5B-131769C99956}" srcId="{247D1619-CD87-4B0C-AD26-92DF37D7EF30}" destId="{44F5B7A7-A7F0-4DE4-8115-CA61E1D0D500}" srcOrd="2" destOrd="0" parTransId="{E8C7BC44-E34B-4073-B063-85203F0B3AE0}" sibTransId="{21F70ECE-E4E4-4141-88FA-9DB361C3DCE2}"/>
    <dgm:cxn modelId="{92A7CAE0-F8F4-4519-9E99-BA41D9BA5BAE}" type="presOf" srcId="{A61A8C8F-E0AE-49D9-B8E3-5FF4D4155658}" destId="{00AFE11C-DB6D-4DA9-8F1E-8A1F254A1F7A}" srcOrd="0" destOrd="0" presId="urn:microsoft.com/office/officeart/2005/8/layout/chevron2"/>
    <dgm:cxn modelId="{5A0B10F3-2765-4DB3-9800-A0EC0A23F7E2}" srcId="{44F5B7A7-A7F0-4DE4-8115-CA61E1D0D500}" destId="{B35322CC-92DE-4438-A118-9E65435491DC}" srcOrd="0" destOrd="0" parTransId="{C26FBADC-643B-46FC-A6DE-DA69F6AA0CEC}" sibTransId="{78260E91-A0F2-42ED-9719-C098F21CCA4C}"/>
    <dgm:cxn modelId="{114D63A2-0107-401F-A53A-9FF62617EF8A}" type="presParOf" srcId="{03BF1475-0056-4CEF-8B44-75BA2758D4CD}" destId="{BC6BD39E-5421-498D-B70A-F44C827884FA}" srcOrd="0" destOrd="0" presId="urn:microsoft.com/office/officeart/2005/8/layout/chevron2"/>
    <dgm:cxn modelId="{58421C52-05D3-4628-9CB2-DCBFEF4542B7}" type="presParOf" srcId="{BC6BD39E-5421-498D-B70A-F44C827884FA}" destId="{8A477605-E434-4859-BD89-68FAA66556D1}" srcOrd="0" destOrd="0" presId="urn:microsoft.com/office/officeart/2005/8/layout/chevron2"/>
    <dgm:cxn modelId="{AFED88BB-56C6-447A-A643-DD466D10BFE0}" type="presParOf" srcId="{BC6BD39E-5421-498D-B70A-F44C827884FA}" destId="{EF0D1414-4DE3-47FB-A9A3-B86DF1952B0D}" srcOrd="1" destOrd="0" presId="urn:microsoft.com/office/officeart/2005/8/layout/chevron2"/>
    <dgm:cxn modelId="{63EA0A66-5A4B-414E-B692-8CFAAAF6AFC2}" type="presParOf" srcId="{03BF1475-0056-4CEF-8B44-75BA2758D4CD}" destId="{99069247-3408-48A8-BA56-93B2612DC110}" srcOrd="1" destOrd="0" presId="urn:microsoft.com/office/officeart/2005/8/layout/chevron2"/>
    <dgm:cxn modelId="{11EC9D0B-005B-430D-A1EF-67E923BE558E}" type="presParOf" srcId="{03BF1475-0056-4CEF-8B44-75BA2758D4CD}" destId="{B0F6F491-2155-4EE2-B797-28D819CA9968}" srcOrd="2" destOrd="0" presId="urn:microsoft.com/office/officeart/2005/8/layout/chevron2"/>
    <dgm:cxn modelId="{7E5E97BB-1C61-4D13-A0F9-52DE456A1465}" type="presParOf" srcId="{B0F6F491-2155-4EE2-B797-28D819CA9968}" destId="{00AFE11C-DB6D-4DA9-8F1E-8A1F254A1F7A}" srcOrd="0" destOrd="0" presId="urn:microsoft.com/office/officeart/2005/8/layout/chevron2"/>
    <dgm:cxn modelId="{2585C45C-0416-46AE-AAD3-DDB731D26151}" type="presParOf" srcId="{B0F6F491-2155-4EE2-B797-28D819CA9968}" destId="{F15253E8-09F4-4F29-A43C-6BFD52E74ACF}" srcOrd="1" destOrd="0" presId="urn:microsoft.com/office/officeart/2005/8/layout/chevron2"/>
    <dgm:cxn modelId="{C7141862-0AAE-4F5B-B351-D521C21F7821}" type="presParOf" srcId="{03BF1475-0056-4CEF-8B44-75BA2758D4CD}" destId="{53BC61D4-640C-4EED-89D9-31E7282E204F}" srcOrd="3" destOrd="0" presId="urn:microsoft.com/office/officeart/2005/8/layout/chevron2"/>
    <dgm:cxn modelId="{CF51A738-DCC0-4C83-902E-00B5A7F4C742}" type="presParOf" srcId="{03BF1475-0056-4CEF-8B44-75BA2758D4CD}" destId="{431B7D0F-C020-4955-8D50-C4C9C4835A26}" srcOrd="4" destOrd="0" presId="urn:microsoft.com/office/officeart/2005/8/layout/chevron2"/>
    <dgm:cxn modelId="{02CC4298-E31E-45A2-BBA0-16E0C0A2FC03}" type="presParOf" srcId="{431B7D0F-C020-4955-8D50-C4C9C4835A26}" destId="{761640E4-A4EE-455B-9602-E8D1563CBA46}" srcOrd="0" destOrd="0" presId="urn:microsoft.com/office/officeart/2005/8/layout/chevron2"/>
    <dgm:cxn modelId="{D84B920D-DCB8-40CA-8F67-64A34712F331}" type="presParOf" srcId="{431B7D0F-C020-4955-8D50-C4C9C4835A26}" destId="{73BDF2F2-BDAA-406D-91B9-9353B1E963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36B15-46FC-4830-B99C-F32FBC0DEA2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E3292A7-C834-4A9C-97EA-41898612EC1B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>
              <a:solidFill>
                <a:schemeClr val="bg1"/>
              </a:solidFill>
            </a:rPr>
            <a:t>Enable Audit mode to capture temp files</a:t>
          </a:r>
          <a:endParaRPr lang="nl-BE">
            <a:solidFill>
              <a:schemeClr val="bg1"/>
            </a:solidFill>
          </a:endParaRPr>
        </a:p>
      </dgm:t>
    </dgm:pt>
    <dgm:pt modelId="{F95F762E-FF1A-4BAC-BFEB-3A49424DD2E2}" type="parTrans" cxnId="{E8D778EB-D4DB-4F43-8642-0B960165D166}">
      <dgm:prSet/>
      <dgm:spPr/>
      <dgm:t>
        <a:bodyPr/>
        <a:lstStyle/>
        <a:p>
          <a:endParaRPr lang="nl-BE"/>
        </a:p>
      </dgm:t>
    </dgm:pt>
    <dgm:pt modelId="{128175CB-2210-4B4B-BD09-E76E87B3BF4A}" type="sibTrans" cxnId="{E8D778EB-D4DB-4F43-8642-0B960165D166}">
      <dgm:prSet/>
      <dgm:spPr/>
      <dgm:t>
        <a:bodyPr/>
        <a:lstStyle/>
        <a:p>
          <a:endParaRPr lang="nl-BE"/>
        </a:p>
      </dgm:t>
    </dgm:pt>
    <dgm:pt modelId="{5556676F-AF8C-4FFF-80B9-27163248C71A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/>
            <a:t>Packageinspector.exe start C:</a:t>
          </a:r>
          <a:endParaRPr lang="nl-BE"/>
        </a:p>
      </dgm:t>
    </dgm:pt>
    <dgm:pt modelId="{99CEE613-F928-4007-BF11-E4E08034B0E0}" type="parTrans" cxnId="{9C08EA7E-E8D0-42CC-9891-8E7AB01EC843}">
      <dgm:prSet/>
      <dgm:spPr/>
      <dgm:t>
        <a:bodyPr/>
        <a:lstStyle/>
        <a:p>
          <a:endParaRPr lang="nl-BE"/>
        </a:p>
      </dgm:t>
    </dgm:pt>
    <dgm:pt modelId="{547AE793-E65C-43F2-876B-A145A73DF484}" type="sibTrans" cxnId="{9C08EA7E-E8D0-42CC-9891-8E7AB01EC843}">
      <dgm:prSet/>
      <dgm:spPr/>
      <dgm:t>
        <a:bodyPr/>
        <a:lstStyle/>
        <a:p>
          <a:endParaRPr lang="nl-BE"/>
        </a:p>
      </dgm:t>
    </dgm:pt>
    <dgm:pt modelId="{B9852548-2442-4467-AC6C-95FB41DB1CD0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/>
            <a:t>Copy source files of application</a:t>
          </a:r>
          <a:endParaRPr lang="nl-BE"/>
        </a:p>
      </dgm:t>
    </dgm:pt>
    <dgm:pt modelId="{49DA3D2C-C62A-4961-B090-3D8A71B4EEC3}" type="parTrans" cxnId="{49B1E675-5B66-44B5-AE92-E8052CE77A35}">
      <dgm:prSet/>
      <dgm:spPr/>
      <dgm:t>
        <a:bodyPr/>
        <a:lstStyle/>
        <a:p>
          <a:endParaRPr lang="nl-BE"/>
        </a:p>
      </dgm:t>
    </dgm:pt>
    <dgm:pt modelId="{F0649F83-AB5F-4940-84E6-DAE3E61820FE}" type="sibTrans" cxnId="{49B1E675-5B66-44B5-AE92-E8052CE77A35}">
      <dgm:prSet/>
      <dgm:spPr/>
      <dgm:t>
        <a:bodyPr/>
        <a:lstStyle/>
        <a:p>
          <a:endParaRPr lang="nl-BE"/>
        </a:p>
      </dgm:t>
    </dgm:pt>
    <dgm:pt modelId="{FD243119-FC23-48AD-9005-CFF34E777D96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/>
            <a:t>Install application to monitored disk drive</a:t>
          </a:r>
          <a:endParaRPr lang="nl-BE"/>
        </a:p>
      </dgm:t>
    </dgm:pt>
    <dgm:pt modelId="{0A023BEC-11A1-4048-BC9E-8C051952DCFF}" type="parTrans" cxnId="{D89E25AA-F7EE-4A92-9BD1-FBFFB9CB4B9A}">
      <dgm:prSet/>
      <dgm:spPr/>
      <dgm:t>
        <a:bodyPr/>
        <a:lstStyle/>
        <a:p>
          <a:endParaRPr lang="nl-BE"/>
        </a:p>
      </dgm:t>
    </dgm:pt>
    <dgm:pt modelId="{926EA8E0-C828-4106-B9FF-B8C8500FFCDE}" type="sibTrans" cxnId="{D89E25AA-F7EE-4A92-9BD1-FBFFB9CB4B9A}">
      <dgm:prSet/>
      <dgm:spPr/>
      <dgm:t>
        <a:bodyPr/>
        <a:lstStyle/>
        <a:p>
          <a:endParaRPr lang="nl-BE"/>
        </a:p>
      </dgm:t>
    </dgm:pt>
    <dgm:pt modelId="{61552490-46BA-493B-A632-9C1264EF523B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/>
            <a:t>Packageinspector.exe stop –out cat -name </a:t>
          </a:r>
          <a:r>
            <a:rPr lang="en-US" i="1"/>
            <a:t>application</a:t>
          </a:r>
          <a:r>
            <a:rPr lang="en-US"/>
            <a:t>.cat</a:t>
          </a:r>
          <a:endParaRPr lang="nl-BE"/>
        </a:p>
      </dgm:t>
    </dgm:pt>
    <dgm:pt modelId="{48491086-BC5C-4BD7-8D98-9E2206C6008A}" type="parTrans" cxnId="{61D119F2-871F-43F7-8BCC-E968B868732F}">
      <dgm:prSet/>
      <dgm:spPr/>
      <dgm:t>
        <a:bodyPr/>
        <a:lstStyle/>
        <a:p>
          <a:endParaRPr lang="nl-BE"/>
        </a:p>
      </dgm:t>
    </dgm:pt>
    <dgm:pt modelId="{3004A412-95CD-4E32-B2AA-7658FF62D0FF}" type="sibTrans" cxnId="{61D119F2-871F-43F7-8BCC-E968B868732F}">
      <dgm:prSet/>
      <dgm:spPr/>
      <dgm:t>
        <a:bodyPr/>
        <a:lstStyle/>
        <a:p>
          <a:endParaRPr lang="nl-BE"/>
        </a:p>
      </dgm:t>
    </dgm:pt>
    <dgm:pt modelId="{15BD36DA-069B-4895-8D87-BF3A95B95524}">
      <dgm:prSet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dirty="0"/>
            <a:t>Sign catalog file with trusted Codesign Cert and Distribute</a:t>
          </a:r>
          <a:endParaRPr lang="nl-BE" dirty="0"/>
        </a:p>
      </dgm:t>
    </dgm:pt>
    <dgm:pt modelId="{3A20AEA8-F26A-439F-84FF-DA2584AFD33F}" type="parTrans" cxnId="{207146EB-D137-4303-B966-B9608576FD7C}">
      <dgm:prSet/>
      <dgm:spPr/>
      <dgm:t>
        <a:bodyPr/>
        <a:lstStyle/>
        <a:p>
          <a:endParaRPr lang="nl-BE"/>
        </a:p>
      </dgm:t>
    </dgm:pt>
    <dgm:pt modelId="{68F54F04-AC2C-4C45-8361-369F2DEF2BFE}" type="sibTrans" cxnId="{207146EB-D137-4303-B966-B9608576FD7C}">
      <dgm:prSet/>
      <dgm:spPr/>
      <dgm:t>
        <a:bodyPr/>
        <a:lstStyle/>
        <a:p>
          <a:endParaRPr lang="nl-BE"/>
        </a:p>
      </dgm:t>
    </dgm:pt>
    <dgm:pt modelId="{432782AA-49A4-494B-ACA8-B91000BD37A8}" type="pres">
      <dgm:prSet presAssocID="{DF936B15-46FC-4830-B99C-F32FBC0DEA22}" presName="diagram" presStyleCnt="0">
        <dgm:presLayoutVars>
          <dgm:dir/>
          <dgm:resizeHandles val="exact"/>
        </dgm:presLayoutVars>
      </dgm:prSet>
      <dgm:spPr/>
    </dgm:pt>
    <dgm:pt modelId="{8033A3C2-B54E-4A73-B1C2-2815077ACB8D}" type="pres">
      <dgm:prSet presAssocID="{DE3292A7-C834-4A9C-97EA-41898612EC1B}" presName="node" presStyleLbl="node1" presStyleIdx="0" presStyleCnt="6">
        <dgm:presLayoutVars>
          <dgm:bulletEnabled val="1"/>
        </dgm:presLayoutVars>
      </dgm:prSet>
      <dgm:spPr/>
    </dgm:pt>
    <dgm:pt modelId="{DD372A80-1F54-4E0D-829B-D34C646B3476}" type="pres">
      <dgm:prSet presAssocID="{128175CB-2210-4B4B-BD09-E76E87B3BF4A}" presName="sibTrans" presStyleLbl="sibTrans2D1" presStyleIdx="0" presStyleCnt="5"/>
      <dgm:spPr/>
    </dgm:pt>
    <dgm:pt modelId="{B313416B-A5A6-4F6F-8973-2BE9D821706B}" type="pres">
      <dgm:prSet presAssocID="{128175CB-2210-4B4B-BD09-E76E87B3BF4A}" presName="connectorText" presStyleLbl="sibTrans2D1" presStyleIdx="0" presStyleCnt="5"/>
      <dgm:spPr/>
    </dgm:pt>
    <dgm:pt modelId="{7974B836-3238-45C0-A999-4AF90B2774D2}" type="pres">
      <dgm:prSet presAssocID="{5556676F-AF8C-4FFF-80B9-27163248C71A}" presName="node" presStyleLbl="node1" presStyleIdx="1" presStyleCnt="6">
        <dgm:presLayoutVars>
          <dgm:bulletEnabled val="1"/>
        </dgm:presLayoutVars>
      </dgm:prSet>
      <dgm:spPr/>
    </dgm:pt>
    <dgm:pt modelId="{FCE76D52-73F6-4052-AAF6-A7AB1609E575}" type="pres">
      <dgm:prSet presAssocID="{547AE793-E65C-43F2-876B-A145A73DF484}" presName="sibTrans" presStyleLbl="sibTrans2D1" presStyleIdx="1" presStyleCnt="5"/>
      <dgm:spPr/>
    </dgm:pt>
    <dgm:pt modelId="{A064D3CD-747F-4EB3-B8DC-CFF7B6BEC248}" type="pres">
      <dgm:prSet presAssocID="{547AE793-E65C-43F2-876B-A145A73DF484}" presName="connectorText" presStyleLbl="sibTrans2D1" presStyleIdx="1" presStyleCnt="5"/>
      <dgm:spPr/>
    </dgm:pt>
    <dgm:pt modelId="{2CA62618-85B8-46DB-9D25-93E8FDC02A78}" type="pres">
      <dgm:prSet presAssocID="{B9852548-2442-4467-AC6C-95FB41DB1CD0}" presName="node" presStyleLbl="node1" presStyleIdx="2" presStyleCnt="6">
        <dgm:presLayoutVars>
          <dgm:bulletEnabled val="1"/>
        </dgm:presLayoutVars>
      </dgm:prSet>
      <dgm:spPr/>
    </dgm:pt>
    <dgm:pt modelId="{CAF34BD9-1FEB-4035-9F1C-FDA96E468EAA}" type="pres">
      <dgm:prSet presAssocID="{F0649F83-AB5F-4940-84E6-DAE3E61820FE}" presName="sibTrans" presStyleLbl="sibTrans2D1" presStyleIdx="2" presStyleCnt="5"/>
      <dgm:spPr/>
    </dgm:pt>
    <dgm:pt modelId="{DA6D59DD-2FF3-4B9B-BB6E-318552C768D1}" type="pres">
      <dgm:prSet presAssocID="{F0649F83-AB5F-4940-84E6-DAE3E61820FE}" presName="connectorText" presStyleLbl="sibTrans2D1" presStyleIdx="2" presStyleCnt="5"/>
      <dgm:spPr/>
    </dgm:pt>
    <dgm:pt modelId="{6B0144E8-77A8-4792-9D9C-BBBB3678D845}" type="pres">
      <dgm:prSet presAssocID="{FD243119-FC23-48AD-9005-CFF34E777D96}" presName="node" presStyleLbl="node1" presStyleIdx="3" presStyleCnt="6">
        <dgm:presLayoutVars>
          <dgm:bulletEnabled val="1"/>
        </dgm:presLayoutVars>
      </dgm:prSet>
      <dgm:spPr/>
    </dgm:pt>
    <dgm:pt modelId="{9FE689B7-D51D-4030-9E30-A2F02F8E7D53}" type="pres">
      <dgm:prSet presAssocID="{926EA8E0-C828-4106-B9FF-B8C8500FFCDE}" presName="sibTrans" presStyleLbl="sibTrans2D1" presStyleIdx="3" presStyleCnt="5"/>
      <dgm:spPr/>
    </dgm:pt>
    <dgm:pt modelId="{C5637634-0350-4208-904D-1DA29CAABB10}" type="pres">
      <dgm:prSet presAssocID="{926EA8E0-C828-4106-B9FF-B8C8500FFCDE}" presName="connectorText" presStyleLbl="sibTrans2D1" presStyleIdx="3" presStyleCnt="5"/>
      <dgm:spPr/>
    </dgm:pt>
    <dgm:pt modelId="{A6B55B72-A009-48AD-9A40-44901A695BAC}" type="pres">
      <dgm:prSet presAssocID="{61552490-46BA-493B-A632-9C1264EF523B}" presName="node" presStyleLbl="node1" presStyleIdx="4" presStyleCnt="6">
        <dgm:presLayoutVars>
          <dgm:bulletEnabled val="1"/>
        </dgm:presLayoutVars>
      </dgm:prSet>
      <dgm:spPr/>
    </dgm:pt>
    <dgm:pt modelId="{AA7C928D-0BA1-45B0-B00E-7ED37569D9AB}" type="pres">
      <dgm:prSet presAssocID="{3004A412-95CD-4E32-B2AA-7658FF62D0FF}" presName="sibTrans" presStyleLbl="sibTrans2D1" presStyleIdx="4" presStyleCnt="5"/>
      <dgm:spPr/>
    </dgm:pt>
    <dgm:pt modelId="{C155E444-87BD-4A13-94EB-DDFA9C7BA0CC}" type="pres">
      <dgm:prSet presAssocID="{3004A412-95CD-4E32-B2AA-7658FF62D0FF}" presName="connectorText" presStyleLbl="sibTrans2D1" presStyleIdx="4" presStyleCnt="5"/>
      <dgm:spPr/>
    </dgm:pt>
    <dgm:pt modelId="{1EB8C87B-AB7C-4B67-98AA-A00E7E7EDF8F}" type="pres">
      <dgm:prSet presAssocID="{15BD36DA-069B-4895-8D87-BF3A95B95524}" presName="node" presStyleLbl="node1" presStyleIdx="5" presStyleCnt="6">
        <dgm:presLayoutVars>
          <dgm:bulletEnabled val="1"/>
        </dgm:presLayoutVars>
      </dgm:prSet>
      <dgm:spPr/>
    </dgm:pt>
  </dgm:ptLst>
  <dgm:cxnLst>
    <dgm:cxn modelId="{8C88C80A-02EF-400F-876D-7666E6876D55}" type="presOf" srcId="{3004A412-95CD-4E32-B2AA-7658FF62D0FF}" destId="{C155E444-87BD-4A13-94EB-DDFA9C7BA0CC}" srcOrd="1" destOrd="0" presId="urn:microsoft.com/office/officeart/2005/8/layout/process5"/>
    <dgm:cxn modelId="{ECCE041A-57F9-4AE2-BB6C-8BABEAEFCA45}" type="presOf" srcId="{547AE793-E65C-43F2-876B-A145A73DF484}" destId="{FCE76D52-73F6-4052-AAF6-A7AB1609E575}" srcOrd="0" destOrd="0" presId="urn:microsoft.com/office/officeart/2005/8/layout/process5"/>
    <dgm:cxn modelId="{FE22A51A-1210-4F3F-9C16-08120C015F96}" type="presOf" srcId="{3004A412-95CD-4E32-B2AA-7658FF62D0FF}" destId="{AA7C928D-0BA1-45B0-B00E-7ED37569D9AB}" srcOrd="0" destOrd="0" presId="urn:microsoft.com/office/officeart/2005/8/layout/process5"/>
    <dgm:cxn modelId="{8E9E951C-4F14-41AA-8E9C-0B28FF8B3794}" type="presOf" srcId="{128175CB-2210-4B4B-BD09-E76E87B3BF4A}" destId="{B313416B-A5A6-4F6F-8973-2BE9D821706B}" srcOrd="1" destOrd="0" presId="urn:microsoft.com/office/officeart/2005/8/layout/process5"/>
    <dgm:cxn modelId="{A8FCE125-531A-4925-80CB-8EC5144708C7}" type="presOf" srcId="{547AE793-E65C-43F2-876B-A145A73DF484}" destId="{A064D3CD-747F-4EB3-B8DC-CFF7B6BEC248}" srcOrd="1" destOrd="0" presId="urn:microsoft.com/office/officeart/2005/8/layout/process5"/>
    <dgm:cxn modelId="{E2DD9138-27F1-4FED-AAE6-B0D568EF3DCC}" type="presOf" srcId="{5556676F-AF8C-4FFF-80B9-27163248C71A}" destId="{7974B836-3238-45C0-A999-4AF90B2774D2}" srcOrd="0" destOrd="0" presId="urn:microsoft.com/office/officeart/2005/8/layout/process5"/>
    <dgm:cxn modelId="{FBAA306F-233C-4731-9D0D-E960C5DEC092}" type="presOf" srcId="{15BD36DA-069B-4895-8D87-BF3A95B95524}" destId="{1EB8C87B-AB7C-4B67-98AA-A00E7E7EDF8F}" srcOrd="0" destOrd="0" presId="urn:microsoft.com/office/officeart/2005/8/layout/process5"/>
    <dgm:cxn modelId="{49B1E675-5B66-44B5-AE92-E8052CE77A35}" srcId="{DF936B15-46FC-4830-B99C-F32FBC0DEA22}" destId="{B9852548-2442-4467-AC6C-95FB41DB1CD0}" srcOrd="2" destOrd="0" parTransId="{49DA3D2C-C62A-4961-B090-3D8A71B4EEC3}" sibTransId="{F0649F83-AB5F-4940-84E6-DAE3E61820FE}"/>
    <dgm:cxn modelId="{8FDEE377-6A33-42B3-B965-E6A9B265428D}" type="presOf" srcId="{FD243119-FC23-48AD-9005-CFF34E777D96}" destId="{6B0144E8-77A8-4792-9D9C-BBBB3678D845}" srcOrd="0" destOrd="0" presId="urn:microsoft.com/office/officeart/2005/8/layout/process5"/>
    <dgm:cxn modelId="{1F93BD7D-8693-4388-92F1-261435AFDD8F}" type="presOf" srcId="{DE3292A7-C834-4A9C-97EA-41898612EC1B}" destId="{8033A3C2-B54E-4A73-B1C2-2815077ACB8D}" srcOrd="0" destOrd="0" presId="urn:microsoft.com/office/officeart/2005/8/layout/process5"/>
    <dgm:cxn modelId="{9C08EA7E-E8D0-42CC-9891-8E7AB01EC843}" srcId="{DF936B15-46FC-4830-B99C-F32FBC0DEA22}" destId="{5556676F-AF8C-4FFF-80B9-27163248C71A}" srcOrd="1" destOrd="0" parTransId="{99CEE613-F928-4007-BF11-E4E08034B0E0}" sibTransId="{547AE793-E65C-43F2-876B-A145A73DF484}"/>
    <dgm:cxn modelId="{41FF4584-FBE5-41C0-AE2E-CEBF1EC77CCF}" type="presOf" srcId="{61552490-46BA-493B-A632-9C1264EF523B}" destId="{A6B55B72-A009-48AD-9A40-44901A695BAC}" srcOrd="0" destOrd="0" presId="urn:microsoft.com/office/officeart/2005/8/layout/process5"/>
    <dgm:cxn modelId="{46D01C86-79A6-48E1-80BC-8636CF0A2D29}" type="presOf" srcId="{F0649F83-AB5F-4940-84E6-DAE3E61820FE}" destId="{CAF34BD9-1FEB-4035-9F1C-FDA96E468EAA}" srcOrd="0" destOrd="0" presId="urn:microsoft.com/office/officeart/2005/8/layout/process5"/>
    <dgm:cxn modelId="{3D4F4D86-1754-448D-A30E-C1D77D2F0A35}" type="presOf" srcId="{DF936B15-46FC-4830-B99C-F32FBC0DEA22}" destId="{432782AA-49A4-494B-ACA8-B91000BD37A8}" srcOrd="0" destOrd="0" presId="urn:microsoft.com/office/officeart/2005/8/layout/process5"/>
    <dgm:cxn modelId="{D9B53491-193C-403E-8B7B-68B268D7CCF5}" type="presOf" srcId="{128175CB-2210-4B4B-BD09-E76E87B3BF4A}" destId="{DD372A80-1F54-4E0D-829B-D34C646B3476}" srcOrd="0" destOrd="0" presId="urn:microsoft.com/office/officeart/2005/8/layout/process5"/>
    <dgm:cxn modelId="{2D1B2594-A2F1-42FF-BC10-7E8A2536C7CB}" type="presOf" srcId="{926EA8E0-C828-4106-B9FF-B8C8500FFCDE}" destId="{C5637634-0350-4208-904D-1DA29CAABB10}" srcOrd="1" destOrd="0" presId="urn:microsoft.com/office/officeart/2005/8/layout/process5"/>
    <dgm:cxn modelId="{DCEECA9E-69D5-4BA8-B31F-8E8B2A0FAC67}" type="presOf" srcId="{926EA8E0-C828-4106-B9FF-B8C8500FFCDE}" destId="{9FE689B7-D51D-4030-9E30-A2F02F8E7D53}" srcOrd="0" destOrd="0" presId="urn:microsoft.com/office/officeart/2005/8/layout/process5"/>
    <dgm:cxn modelId="{D89E25AA-F7EE-4A92-9BD1-FBFFB9CB4B9A}" srcId="{DF936B15-46FC-4830-B99C-F32FBC0DEA22}" destId="{FD243119-FC23-48AD-9005-CFF34E777D96}" srcOrd="3" destOrd="0" parTransId="{0A023BEC-11A1-4048-BC9E-8C051952DCFF}" sibTransId="{926EA8E0-C828-4106-B9FF-B8C8500FFCDE}"/>
    <dgm:cxn modelId="{19E585BA-FD82-441C-B116-67484B29856D}" type="presOf" srcId="{F0649F83-AB5F-4940-84E6-DAE3E61820FE}" destId="{DA6D59DD-2FF3-4B9B-BB6E-318552C768D1}" srcOrd="1" destOrd="0" presId="urn:microsoft.com/office/officeart/2005/8/layout/process5"/>
    <dgm:cxn modelId="{32F3F8BD-B086-4A8E-944C-BA94E80E2106}" type="presOf" srcId="{B9852548-2442-4467-AC6C-95FB41DB1CD0}" destId="{2CA62618-85B8-46DB-9D25-93E8FDC02A78}" srcOrd="0" destOrd="0" presId="urn:microsoft.com/office/officeart/2005/8/layout/process5"/>
    <dgm:cxn modelId="{207146EB-D137-4303-B966-B9608576FD7C}" srcId="{DF936B15-46FC-4830-B99C-F32FBC0DEA22}" destId="{15BD36DA-069B-4895-8D87-BF3A95B95524}" srcOrd="5" destOrd="0" parTransId="{3A20AEA8-F26A-439F-84FF-DA2584AFD33F}" sibTransId="{68F54F04-AC2C-4C45-8361-369F2DEF2BFE}"/>
    <dgm:cxn modelId="{E8D778EB-D4DB-4F43-8642-0B960165D166}" srcId="{DF936B15-46FC-4830-B99C-F32FBC0DEA22}" destId="{DE3292A7-C834-4A9C-97EA-41898612EC1B}" srcOrd="0" destOrd="0" parTransId="{F95F762E-FF1A-4BAC-BFEB-3A49424DD2E2}" sibTransId="{128175CB-2210-4B4B-BD09-E76E87B3BF4A}"/>
    <dgm:cxn modelId="{61D119F2-871F-43F7-8BCC-E968B868732F}" srcId="{DF936B15-46FC-4830-B99C-F32FBC0DEA22}" destId="{61552490-46BA-493B-A632-9C1264EF523B}" srcOrd="4" destOrd="0" parTransId="{48491086-BC5C-4BD7-8D98-9E2206C6008A}" sibTransId="{3004A412-95CD-4E32-B2AA-7658FF62D0FF}"/>
    <dgm:cxn modelId="{73D794E6-5B93-4ECF-BDC0-358A4BB1D08B}" type="presParOf" srcId="{432782AA-49A4-494B-ACA8-B91000BD37A8}" destId="{8033A3C2-B54E-4A73-B1C2-2815077ACB8D}" srcOrd="0" destOrd="0" presId="urn:microsoft.com/office/officeart/2005/8/layout/process5"/>
    <dgm:cxn modelId="{0FC0CE57-A9BC-4DE9-8687-803D68842270}" type="presParOf" srcId="{432782AA-49A4-494B-ACA8-B91000BD37A8}" destId="{DD372A80-1F54-4E0D-829B-D34C646B3476}" srcOrd="1" destOrd="0" presId="urn:microsoft.com/office/officeart/2005/8/layout/process5"/>
    <dgm:cxn modelId="{EC0C9AA0-582A-4A3B-AA3F-476E761A9C0F}" type="presParOf" srcId="{DD372A80-1F54-4E0D-829B-D34C646B3476}" destId="{B313416B-A5A6-4F6F-8973-2BE9D821706B}" srcOrd="0" destOrd="0" presId="urn:microsoft.com/office/officeart/2005/8/layout/process5"/>
    <dgm:cxn modelId="{718DD7C1-1C78-4E97-95E6-4047690E3965}" type="presParOf" srcId="{432782AA-49A4-494B-ACA8-B91000BD37A8}" destId="{7974B836-3238-45C0-A999-4AF90B2774D2}" srcOrd="2" destOrd="0" presId="urn:microsoft.com/office/officeart/2005/8/layout/process5"/>
    <dgm:cxn modelId="{4B86BB37-D793-4A47-AC4E-284A83649C27}" type="presParOf" srcId="{432782AA-49A4-494B-ACA8-B91000BD37A8}" destId="{FCE76D52-73F6-4052-AAF6-A7AB1609E575}" srcOrd="3" destOrd="0" presId="urn:microsoft.com/office/officeart/2005/8/layout/process5"/>
    <dgm:cxn modelId="{A6A7F370-AB6F-47C6-B482-84224DF99FE5}" type="presParOf" srcId="{FCE76D52-73F6-4052-AAF6-A7AB1609E575}" destId="{A064D3CD-747F-4EB3-B8DC-CFF7B6BEC248}" srcOrd="0" destOrd="0" presId="urn:microsoft.com/office/officeart/2005/8/layout/process5"/>
    <dgm:cxn modelId="{81B0291C-7F9F-4602-AA59-921398F1F6F4}" type="presParOf" srcId="{432782AA-49A4-494B-ACA8-B91000BD37A8}" destId="{2CA62618-85B8-46DB-9D25-93E8FDC02A78}" srcOrd="4" destOrd="0" presId="urn:microsoft.com/office/officeart/2005/8/layout/process5"/>
    <dgm:cxn modelId="{6C33BA34-DF93-4AA3-876F-A92CB96D6E15}" type="presParOf" srcId="{432782AA-49A4-494B-ACA8-B91000BD37A8}" destId="{CAF34BD9-1FEB-4035-9F1C-FDA96E468EAA}" srcOrd="5" destOrd="0" presId="urn:microsoft.com/office/officeart/2005/8/layout/process5"/>
    <dgm:cxn modelId="{58EE123F-E4C3-4A73-84FC-8808B63E4EF9}" type="presParOf" srcId="{CAF34BD9-1FEB-4035-9F1C-FDA96E468EAA}" destId="{DA6D59DD-2FF3-4B9B-BB6E-318552C768D1}" srcOrd="0" destOrd="0" presId="urn:microsoft.com/office/officeart/2005/8/layout/process5"/>
    <dgm:cxn modelId="{A53B904B-4B0D-433F-BF90-A11E1B23BF38}" type="presParOf" srcId="{432782AA-49A4-494B-ACA8-B91000BD37A8}" destId="{6B0144E8-77A8-4792-9D9C-BBBB3678D845}" srcOrd="6" destOrd="0" presId="urn:microsoft.com/office/officeart/2005/8/layout/process5"/>
    <dgm:cxn modelId="{C81A6941-CCBE-4D18-AF5D-300B3A78D756}" type="presParOf" srcId="{432782AA-49A4-494B-ACA8-B91000BD37A8}" destId="{9FE689B7-D51D-4030-9E30-A2F02F8E7D53}" srcOrd="7" destOrd="0" presId="urn:microsoft.com/office/officeart/2005/8/layout/process5"/>
    <dgm:cxn modelId="{F0F0E3A0-3CE9-45F6-BCB2-82CABA0FDD5B}" type="presParOf" srcId="{9FE689B7-D51D-4030-9E30-A2F02F8E7D53}" destId="{C5637634-0350-4208-904D-1DA29CAABB10}" srcOrd="0" destOrd="0" presId="urn:microsoft.com/office/officeart/2005/8/layout/process5"/>
    <dgm:cxn modelId="{0EC492CB-CF4A-4B09-B8DF-7B88F90D6AF8}" type="presParOf" srcId="{432782AA-49A4-494B-ACA8-B91000BD37A8}" destId="{A6B55B72-A009-48AD-9A40-44901A695BAC}" srcOrd="8" destOrd="0" presId="urn:microsoft.com/office/officeart/2005/8/layout/process5"/>
    <dgm:cxn modelId="{02FC698E-5229-4408-A6B2-A84DC7E3D926}" type="presParOf" srcId="{432782AA-49A4-494B-ACA8-B91000BD37A8}" destId="{AA7C928D-0BA1-45B0-B00E-7ED37569D9AB}" srcOrd="9" destOrd="0" presId="urn:microsoft.com/office/officeart/2005/8/layout/process5"/>
    <dgm:cxn modelId="{99C1ED9E-2D38-423C-B35E-5BF6768A3BFC}" type="presParOf" srcId="{AA7C928D-0BA1-45B0-B00E-7ED37569D9AB}" destId="{C155E444-87BD-4A13-94EB-DDFA9C7BA0CC}" srcOrd="0" destOrd="0" presId="urn:microsoft.com/office/officeart/2005/8/layout/process5"/>
    <dgm:cxn modelId="{42BA5219-42FC-4664-ABE8-664FC6DF012B}" type="presParOf" srcId="{432782AA-49A4-494B-ACA8-B91000BD37A8}" destId="{1EB8C87B-AB7C-4B67-98AA-A00E7E7EDF8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F02E83-2B10-4776-B73A-0FFC210A912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B9E4E01F-D74A-4860-8B51-83F86F6D581E}">
      <dgm:prSet phldrT="[Text]"/>
      <dgm:spPr/>
      <dgm:t>
        <a:bodyPr/>
        <a:lstStyle/>
        <a:p>
          <a:r>
            <a:rPr lang="en-US"/>
            <a:t>Packageinspector.exe scan &lt;</a:t>
          </a:r>
          <a:r>
            <a:rPr lang="en-US" err="1"/>
            <a:t>pathtoscan</a:t>
          </a:r>
          <a:r>
            <a:rPr lang="en-US"/>
            <a:t>&gt;</a:t>
          </a:r>
          <a:endParaRPr lang="nl-BE"/>
        </a:p>
      </dgm:t>
    </dgm:pt>
    <dgm:pt modelId="{42C649C2-96BA-4AB9-BEC0-CE436D8F5610}" type="parTrans" cxnId="{6795A6BB-D0DB-4F2E-BE07-971EA433DADE}">
      <dgm:prSet/>
      <dgm:spPr/>
      <dgm:t>
        <a:bodyPr/>
        <a:lstStyle/>
        <a:p>
          <a:endParaRPr lang="nl-BE"/>
        </a:p>
      </dgm:t>
    </dgm:pt>
    <dgm:pt modelId="{23966B2E-46E7-45BF-A483-92C8968849D6}" type="sibTrans" cxnId="{6795A6BB-D0DB-4F2E-BE07-971EA433DADE}">
      <dgm:prSet/>
      <dgm:spPr/>
      <dgm:t>
        <a:bodyPr/>
        <a:lstStyle/>
        <a:p>
          <a:endParaRPr lang="nl-BE"/>
        </a:p>
      </dgm:t>
    </dgm:pt>
    <dgm:pt modelId="{5648EDFF-2850-4EF7-9A98-AD944D8704DC}">
      <dgm:prSet phldrT="[Text]"/>
      <dgm:spPr/>
      <dgm:t>
        <a:bodyPr/>
        <a:lstStyle/>
        <a:p>
          <a:r>
            <a:rPr lang="en-US"/>
            <a:t>Sign Catalog</a:t>
          </a:r>
          <a:endParaRPr lang="nl-BE"/>
        </a:p>
      </dgm:t>
    </dgm:pt>
    <dgm:pt modelId="{6445CAE2-A4CD-4458-84FB-39E05F1EA8F8}" type="parTrans" cxnId="{EB5DA093-50DD-4838-AE0C-278BCDB95DF4}">
      <dgm:prSet/>
      <dgm:spPr/>
      <dgm:t>
        <a:bodyPr/>
        <a:lstStyle/>
        <a:p>
          <a:endParaRPr lang="nl-BE"/>
        </a:p>
      </dgm:t>
    </dgm:pt>
    <dgm:pt modelId="{E9821921-0867-4C76-AC38-3D86FB7890C9}" type="sibTrans" cxnId="{EB5DA093-50DD-4838-AE0C-278BCDB95DF4}">
      <dgm:prSet/>
      <dgm:spPr/>
      <dgm:t>
        <a:bodyPr/>
        <a:lstStyle/>
        <a:p>
          <a:endParaRPr lang="nl-BE"/>
        </a:p>
      </dgm:t>
    </dgm:pt>
    <dgm:pt modelId="{7F80BFDD-E99B-4BD6-9C41-C8C627ADBA43}">
      <dgm:prSet phldrT="[Text]"/>
      <dgm:spPr/>
      <dgm:t>
        <a:bodyPr/>
        <a:lstStyle/>
        <a:p>
          <a:r>
            <a:rPr lang="en-US"/>
            <a:t>Distribute Catalog to </a:t>
          </a:r>
          <a:r>
            <a:rPr lang="en-US" err="1"/>
            <a:t>CatRoot</a:t>
          </a:r>
          <a:r>
            <a:rPr lang="en-US"/>
            <a:t> folder</a:t>
          </a:r>
          <a:endParaRPr lang="nl-BE"/>
        </a:p>
      </dgm:t>
    </dgm:pt>
    <dgm:pt modelId="{C585CBD7-6B8A-4CE4-AD85-77F006D9D23A}" type="parTrans" cxnId="{4D1EE124-1B6B-4DFA-A04E-84C49599CE0A}">
      <dgm:prSet/>
      <dgm:spPr/>
      <dgm:t>
        <a:bodyPr/>
        <a:lstStyle/>
        <a:p>
          <a:endParaRPr lang="nl-BE"/>
        </a:p>
      </dgm:t>
    </dgm:pt>
    <dgm:pt modelId="{35A328F0-A199-4B50-A724-11F1D0CC7373}" type="sibTrans" cxnId="{4D1EE124-1B6B-4DFA-A04E-84C49599CE0A}">
      <dgm:prSet/>
      <dgm:spPr/>
      <dgm:t>
        <a:bodyPr/>
        <a:lstStyle/>
        <a:p>
          <a:endParaRPr lang="nl-BE"/>
        </a:p>
      </dgm:t>
    </dgm:pt>
    <dgm:pt modelId="{51AE047D-B633-4972-BA5E-D1276D04E714}">
      <dgm:prSet phldrT="[Text]"/>
      <dgm:spPr/>
      <dgm:t>
        <a:bodyPr/>
        <a:lstStyle/>
        <a:p>
          <a:r>
            <a:rPr lang="en-US" dirty="0"/>
            <a:t>Check </a:t>
          </a:r>
          <a:r>
            <a:rPr lang="en-US" dirty="0" err="1"/>
            <a:t>EventViewer</a:t>
          </a:r>
          <a:r>
            <a:rPr lang="en-US" dirty="0"/>
            <a:t> for Additional Folders used by the application</a:t>
          </a:r>
          <a:endParaRPr lang="nl-BE" dirty="0"/>
        </a:p>
      </dgm:t>
    </dgm:pt>
    <dgm:pt modelId="{0DFF5FE9-710D-4843-A63B-BC955E49FDA4}" type="parTrans" cxnId="{36CA9C0F-FA23-410E-ACAA-6A3065EF0BB7}">
      <dgm:prSet/>
      <dgm:spPr/>
      <dgm:t>
        <a:bodyPr/>
        <a:lstStyle/>
        <a:p>
          <a:endParaRPr lang="nl-BE"/>
        </a:p>
      </dgm:t>
    </dgm:pt>
    <dgm:pt modelId="{D4C203FB-10C3-4033-BDE2-C248383B7C0E}" type="sibTrans" cxnId="{36CA9C0F-FA23-410E-ACAA-6A3065EF0BB7}">
      <dgm:prSet/>
      <dgm:spPr/>
      <dgm:t>
        <a:bodyPr/>
        <a:lstStyle/>
        <a:p>
          <a:endParaRPr lang="nl-BE"/>
        </a:p>
      </dgm:t>
    </dgm:pt>
    <dgm:pt modelId="{C0A43498-6810-4D84-AEB3-26A72FFFE6E6}" type="pres">
      <dgm:prSet presAssocID="{EFF02E83-2B10-4776-B73A-0FFC210A9120}" presName="diagram" presStyleCnt="0">
        <dgm:presLayoutVars>
          <dgm:dir/>
          <dgm:resizeHandles val="exact"/>
        </dgm:presLayoutVars>
      </dgm:prSet>
      <dgm:spPr/>
    </dgm:pt>
    <dgm:pt modelId="{C17CA062-5E35-4FA7-9A69-1B53106E6980}" type="pres">
      <dgm:prSet presAssocID="{B9E4E01F-D74A-4860-8B51-83F86F6D581E}" presName="node" presStyleLbl="node1" presStyleIdx="0" presStyleCnt="4">
        <dgm:presLayoutVars>
          <dgm:bulletEnabled val="1"/>
        </dgm:presLayoutVars>
      </dgm:prSet>
      <dgm:spPr/>
    </dgm:pt>
    <dgm:pt modelId="{003EA3C9-85D5-4247-AA51-49E793104729}" type="pres">
      <dgm:prSet presAssocID="{23966B2E-46E7-45BF-A483-92C8968849D6}" presName="sibTrans" presStyleLbl="sibTrans2D1" presStyleIdx="0" presStyleCnt="3"/>
      <dgm:spPr/>
    </dgm:pt>
    <dgm:pt modelId="{EBE7D624-0A93-4486-A391-47C23980732A}" type="pres">
      <dgm:prSet presAssocID="{23966B2E-46E7-45BF-A483-92C8968849D6}" presName="connectorText" presStyleLbl="sibTrans2D1" presStyleIdx="0" presStyleCnt="3"/>
      <dgm:spPr/>
    </dgm:pt>
    <dgm:pt modelId="{D66F5096-034A-498A-A867-B517A78680AA}" type="pres">
      <dgm:prSet presAssocID="{5648EDFF-2850-4EF7-9A98-AD944D8704DC}" presName="node" presStyleLbl="node1" presStyleIdx="1" presStyleCnt="4">
        <dgm:presLayoutVars>
          <dgm:bulletEnabled val="1"/>
        </dgm:presLayoutVars>
      </dgm:prSet>
      <dgm:spPr/>
    </dgm:pt>
    <dgm:pt modelId="{A86EDF9A-F63A-4BA1-B9DC-A06F5004C344}" type="pres">
      <dgm:prSet presAssocID="{E9821921-0867-4C76-AC38-3D86FB7890C9}" presName="sibTrans" presStyleLbl="sibTrans2D1" presStyleIdx="1" presStyleCnt="3"/>
      <dgm:spPr/>
    </dgm:pt>
    <dgm:pt modelId="{95E75AB9-7507-4451-92F6-972F0DF1C1D0}" type="pres">
      <dgm:prSet presAssocID="{E9821921-0867-4C76-AC38-3D86FB7890C9}" presName="connectorText" presStyleLbl="sibTrans2D1" presStyleIdx="1" presStyleCnt="3"/>
      <dgm:spPr/>
    </dgm:pt>
    <dgm:pt modelId="{9F54E681-D9F1-4C78-87AA-949FCC9293DB}" type="pres">
      <dgm:prSet presAssocID="{7F80BFDD-E99B-4BD6-9C41-C8C627ADBA43}" presName="node" presStyleLbl="node1" presStyleIdx="2" presStyleCnt="4">
        <dgm:presLayoutVars>
          <dgm:bulletEnabled val="1"/>
        </dgm:presLayoutVars>
      </dgm:prSet>
      <dgm:spPr/>
    </dgm:pt>
    <dgm:pt modelId="{669114C9-162C-49BA-8CA0-F55BE1CACB02}" type="pres">
      <dgm:prSet presAssocID="{35A328F0-A199-4B50-A724-11F1D0CC7373}" presName="sibTrans" presStyleLbl="sibTrans2D1" presStyleIdx="2" presStyleCnt="3"/>
      <dgm:spPr/>
    </dgm:pt>
    <dgm:pt modelId="{2D23AF57-5612-4A24-8EE5-ECC108600D43}" type="pres">
      <dgm:prSet presAssocID="{35A328F0-A199-4B50-A724-11F1D0CC7373}" presName="connectorText" presStyleLbl="sibTrans2D1" presStyleIdx="2" presStyleCnt="3"/>
      <dgm:spPr/>
    </dgm:pt>
    <dgm:pt modelId="{4D335215-C7D4-4E9E-9ACC-0C6873AAE0CD}" type="pres">
      <dgm:prSet presAssocID="{51AE047D-B633-4972-BA5E-D1276D04E714}" presName="node" presStyleLbl="node1" presStyleIdx="3" presStyleCnt="4">
        <dgm:presLayoutVars>
          <dgm:bulletEnabled val="1"/>
        </dgm:presLayoutVars>
      </dgm:prSet>
      <dgm:spPr/>
    </dgm:pt>
  </dgm:ptLst>
  <dgm:cxnLst>
    <dgm:cxn modelId="{1D98330A-3E70-48AF-ADC6-344A2900CB98}" type="presOf" srcId="{35A328F0-A199-4B50-A724-11F1D0CC7373}" destId="{669114C9-162C-49BA-8CA0-F55BE1CACB02}" srcOrd="0" destOrd="0" presId="urn:microsoft.com/office/officeart/2005/8/layout/process5"/>
    <dgm:cxn modelId="{A551880D-6E4F-43BE-AE7F-95194B98D49E}" type="presOf" srcId="{B9E4E01F-D74A-4860-8B51-83F86F6D581E}" destId="{C17CA062-5E35-4FA7-9A69-1B53106E6980}" srcOrd="0" destOrd="0" presId="urn:microsoft.com/office/officeart/2005/8/layout/process5"/>
    <dgm:cxn modelId="{36CA9C0F-FA23-410E-ACAA-6A3065EF0BB7}" srcId="{EFF02E83-2B10-4776-B73A-0FFC210A9120}" destId="{51AE047D-B633-4972-BA5E-D1276D04E714}" srcOrd="3" destOrd="0" parTransId="{0DFF5FE9-710D-4843-A63B-BC955E49FDA4}" sibTransId="{D4C203FB-10C3-4033-BDE2-C248383B7C0E}"/>
    <dgm:cxn modelId="{4D1EE124-1B6B-4DFA-A04E-84C49599CE0A}" srcId="{EFF02E83-2B10-4776-B73A-0FFC210A9120}" destId="{7F80BFDD-E99B-4BD6-9C41-C8C627ADBA43}" srcOrd="2" destOrd="0" parTransId="{C585CBD7-6B8A-4CE4-AD85-77F006D9D23A}" sibTransId="{35A328F0-A199-4B50-A724-11F1D0CC7373}"/>
    <dgm:cxn modelId="{D11CB934-18CB-423A-AF18-E2F0A11084FA}" type="presOf" srcId="{23966B2E-46E7-45BF-A483-92C8968849D6}" destId="{EBE7D624-0A93-4486-A391-47C23980732A}" srcOrd="1" destOrd="0" presId="urn:microsoft.com/office/officeart/2005/8/layout/process5"/>
    <dgm:cxn modelId="{4B3DB535-C66C-481D-9F5C-1FA132559F3B}" type="presOf" srcId="{EFF02E83-2B10-4776-B73A-0FFC210A9120}" destId="{C0A43498-6810-4D84-AEB3-26A72FFFE6E6}" srcOrd="0" destOrd="0" presId="urn:microsoft.com/office/officeart/2005/8/layout/process5"/>
    <dgm:cxn modelId="{D2A7C65F-C6BB-4CDC-A124-0C7CA3409BCE}" type="presOf" srcId="{5648EDFF-2850-4EF7-9A98-AD944D8704DC}" destId="{D66F5096-034A-498A-A867-B517A78680AA}" srcOrd="0" destOrd="0" presId="urn:microsoft.com/office/officeart/2005/8/layout/process5"/>
    <dgm:cxn modelId="{D30BB679-B96E-4FA2-8632-13D5B98789AB}" type="presOf" srcId="{51AE047D-B633-4972-BA5E-D1276D04E714}" destId="{4D335215-C7D4-4E9E-9ACC-0C6873AAE0CD}" srcOrd="0" destOrd="0" presId="urn:microsoft.com/office/officeart/2005/8/layout/process5"/>
    <dgm:cxn modelId="{EB5DA093-50DD-4838-AE0C-278BCDB95DF4}" srcId="{EFF02E83-2B10-4776-B73A-0FFC210A9120}" destId="{5648EDFF-2850-4EF7-9A98-AD944D8704DC}" srcOrd="1" destOrd="0" parTransId="{6445CAE2-A4CD-4458-84FB-39E05F1EA8F8}" sibTransId="{E9821921-0867-4C76-AC38-3D86FB7890C9}"/>
    <dgm:cxn modelId="{984AA997-C975-4A23-9816-1A0860F8CD8E}" type="presOf" srcId="{7F80BFDD-E99B-4BD6-9C41-C8C627ADBA43}" destId="{9F54E681-D9F1-4C78-87AA-949FCC9293DB}" srcOrd="0" destOrd="0" presId="urn:microsoft.com/office/officeart/2005/8/layout/process5"/>
    <dgm:cxn modelId="{5E326BB6-9C3A-4815-92EC-BDB83B0B11B1}" type="presOf" srcId="{E9821921-0867-4C76-AC38-3D86FB7890C9}" destId="{95E75AB9-7507-4451-92F6-972F0DF1C1D0}" srcOrd="1" destOrd="0" presId="urn:microsoft.com/office/officeart/2005/8/layout/process5"/>
    <dgm:cxn modelId="{CAC34FB6-E7B5-449D-A7AB-B0FD473F3463}" type="presOf" srcId="{E9821921-0867-4C76-AC38-3D86FB7890C9}" destId="{A86EDF9A-F63A-4BA1-B9DC-A06F5004C344}" srcOrd="0" destOrd="0" presId="urn:microsoft.com/office/officeart/2005/8/layout/process5"/>
    <dgm:cxn modelId="{6795A6BB-D0DB-4F2E-BE07-971EA433DADE}" srcId="{EFF02E83-2B10-4776-B73A-0FFC210A9120}" destId="{B9E4E01F-D74A-4860-8B51-83F86F6D581E}" srcOrd="0" destOrd="0" parTransId="{42C649C2-96BA-4AB9-BEC0-CE436D8F5610}" sibTransId="{23966B2E-46E7-45BF-A483-92C8968849D6}"/>
    <dgm:cxn modelId="{D9378ED6-96D6-4BB7-9772-929823802550}" type="presOf" srcId="{35A328F0-A199-4B50-A724-11F1D0CC7373}" destId="{2D23AF57-5612-4A24-8EE5-ECC108600D43}" srcOrd="1" destOrd="0" presId="urn:microsoft.com/office/officeart/2005/8/layout/process5"/>
    <dgm:cxn modelId="{C62578F6-1F8C-47A1-A135-1B8DBAEF2926}" type="presOf" srcId="{23966B2E-46E7-45BF-A483-92C8968849D6}" destId="{003EA3C9-85D5-4247-AA51-49E793104729}" srcOrd="0" destOrd="0" presId="urn:microsoft.com/office/officeart/2005/8/layout/process5"/>
    <dgm:cxn modelId="{2A12E046-2A68-42C8-AB2C-82E1DF715D86}" type="presParOf" srcId="{C0A43498-6810-4D84-AEB3-26A72FFFE6E6}" destId="{C17CA062-5E35-4FA7-9A69-1B53106E6980}" srcOrd="0" destOrd="0" presId="urn:microsoft.com/office/officeart/2005/8/layout/process5"/>
    <dgm:cxn modelId="{8B095A0A-1947-4D2D-9934-E93768647556}" type="presParOf" srcId="{C0A43498-6810-4D84-AEB3-26A72FFFE6E6}" destId="{003EA3C9-85D5-4247-AA51-49E793104729}" srcOrd="1" destOrd="0" presId="urn:microsoft.com/office/officeart/2005/8/layout/process5"/>
    <dgm:cxn modelId="{7DA711D0-38CC-4931-9703-61EDFC1BC2B8}" type="presParOf" srcId="{003EA3C9-85D5-4247-AA51-49E793104729}" destId="{EBE7D624-0A93-4486-A391-47C23980732A}" srcOrd="0" destOrd="0" presId="urn:microsoft.com/office/officeart/2005/8/layout/process5"/>
    <dgm:cxn modelId="{F2BF1B5A-238D-4CD1-8A7E-75B48F586EEF}" type="presParOf" srcId="{C0A43498-6810-4D84-AEB3-26A72FFFE6E6}" destId="{D66F5096-034A-498A-A867-B517A78680AA}" srcOrd="2" destOrd="0" presId="urn:microsoft.com/office/officeart/2005/8/layout/process5"/>
    <dgm:cxn modelId="{DBA34182-B795-45E8-B0AF-BBD1EB0CA6E0}" type="presParOf" srcId="{C0A43498-6810-4D84-AEB3-26A72FFFE6E6}" destId="{A86EDF9A-F63A-4BA1-B9DC-A06F5004C344}" srcOrd="3" destOrd="0" presId="urn:microsoft.com/office/officeart/2005/8/layout/process5"/>
    <dgm:cxn modelId="{09741CE7-9329-4808-9DF7-9EC1D12B24AF}" type="presParOf" srcId="{A86EDF9A-F63A-4BA1-B9DC-A06F5004C344}" destId="{95E75AB9-7507-4451-92F6-972F0DF1C1D0}" srcOrd="0" destOrd="0" presId="urn:microsoft.com/office/officeart/2005/8/layout/process5"/>
    <dgm:cxn modelId="{418236B1-2F70-49EA-9369-FE5D6A8C4345}" type="presParOf" srcId="{C0A43498-6810-4D84-AEB3-26A72FFFE6E6}" destId="{9F54E681-D9F1-4C78-87AA-949FCC9293DB}" srcOrd="4" destOrd="0" presId="urn:microsoft.com/office/officeart/2005/8/layout/process5"/>
    <dgm:cxn modelId="{E7668B38-8124-4A2C-B5E8-612F0FE003B4}" type="presParOf" srcId="{C0A43498-6810-4D84-AEB3-26A72FFFE6E6}" destId="{669114C9-162C-49BA-8CA0-F55BE1CACB02}" srcOrd="5" destOrd="0" presId="urn:microsoft.com/office/officeart/2005/8/layout/process5"/>
    <dgm:cxn modelId="{12827DA7-8CAF-4FED-AB8C-A64CDBB4A24C}" type="presParOf" srcId="{669114C9-162C-49BA-8CA0-F55BE1CACB02}" destId="{2D23AF57-5612-4A24-8EE5-ECC108600D43}" srcOrd="0" destOrd="0" presId="urn:microsoft.com/office/officeart/2005/8/layout/process5"/>
    <dgm:cxn modelId="{8F10D4FE-5389-4C0E-94F6-08D1F2B0E06C}" type="presParOf" srcId="{C0A43498-6810-4D84-AEB3-26A72FFFE6E6}" destId="{4D335215-C7D4-4E9E-9ACC-0C6873AAE0CD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0B275-C4E4-4937-A058-4D03C56EF78C}">
      <dsp:nvSpPr>
        <dsp:cNvPr id="0" name=""/>
        <dsp:cNvSpPr/>
      </dsp:nvSpPr>
      <dsp:spPr>
        <a:xfrm>
          <a:off x="-3289377" y="-506019"/>
          <a:ext cx="3922619" cy="3922619"/>
        </a:xfrm>
        <a:prstGeom prst="blockArc">
          <a:avLst>
            <a:gd name="adj1" fmla="val 18900000"/>
            <a:gd name="adj2" fmla="val 2700000"/>
            <a:gd name="adj3" fmla="val 55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18D8D-A2C0-4359-A882-80BFFCC9B51B}">
      <dsp:nvSpPr>
        <dsp:cNvPr id="0" name=""/>
        <dsp:cNvSpPr/>
      </dsp:nvSpPr>
      <dsp:spPr>
        <a:xfrm>
          <a:off x="206063" y="132314"/>
          <a:ext cx="6204467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Managed Installer</a:t>
          </a:r>
          <a:endParaRPr lang="nl-BE" sz="1300" kern="1200"/>
        </a:p>
      </dsp:txBody>
      <dsp:txXfrm>
        <a:off x="206063" y="132314"/>
        <a:ext cx="6204467" cy="264513"/>
      </dsp:txXfrm>
    </dsp:sp>
    <dsp:sp modelId="{A27A6DF1-0036-4594-80B7-3F508C8A4111}">
      <dsp:nvSpPr>
        <dsp:cNvPr id="0" name=""/>
        <dsp:cNvSpPr/>
      </dsp:nvSpPr>
      <dsp:spPr>
        <a:xfrm>
          <a:off x="40742" y="99250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91D08-F512-4EF0-BD24-D2916C0D2B2F}">
      <dsp:nvSpPr>
        <dsp:cNvPr id="0" name=""/>
        <dsp:cNvSpPr/>
      </dsp:nvSpPr>
      <dsp:spPr>
        <a:xfrm>
          <a:off x="445604" y="529318"/>
          <a:ext cx="5964926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Maintained Recommended block rules</a:t>
          </a:r>
          <a:endParaRPr lang="nl-BE" sz="1300" kern="1200"/>
        </a:p>
      </dsp:txBody>
      <dsp:txXfrm>
        <a:off x="445604" y="529318"/>
        <a:ext cx="5964926" cy="264513"/>
      </dsp:txXfrm>
    </dsp:sp>
    <dsp:sp modelId="{CCD600A6-C748-4D5A-AA05-B2F03F5C00D3}">
      <dsp:nvSpPr>
        <dsp:cNvPr id="0" name=""/>
        <dsp:cNvSpPr/>
      </dsp:nvSpPr>
      <dsp:spPr>
        <a:xfrm>
          <a:off x="280283" y="496253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DB842-5A87-4F97-A7B9-C57FBC1885B9}">
      <dsp:nvSpPr>
        <dsp:cNvPr id="0" name=""/>
        <dsp:cNvSpPr/>
      </dsp:nvSpPr>
      <dsp:spPr>
        <a:xfrm>
          <a:off x="576871" y="926030"/>
          <a:ext cx="5833659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Documented Security Catalog approach</a:t>
          </a:r>
          <a:endParaRPr lang="nl-BE" sz="1300" kern="1200"/>
        </a:p>
      </dsp:txBody>
      <dsp:txXfrm>
        <a:off x="576871" y="926030"/>
        <a:ext cx="5833659" cy="264513"/>
      </dsp:txXfrm>
    </dsp:sp>
    <dsp:sp modelId="{695FA4BF-F382-4552-B675-0B076E2C5689}">
      <dsp:nvSpPr>
        <dsp:cNvPr id="0" name=""/>
        <dsp:cNvSpPr/>
      </dsp:nvSpPr>
      <dsp:spPr>
        <a:xfrm>
          <a:off x="411550" y="892965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02C07-79C8-4B5D-B06A-7FF421F89243}">
      <dsp:nvSpPr>
        <dsp:cNvPr id="0" name=""/>
        <dsp:cNvSpPr/>
      </dsp:nvSpPr>
      <dsp:spPr>
        <a:xfrm>
          <a:off x="618784" y="1323033"/>
          <a:ext cx="5791747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Runtime Permission Validation of Path Rules</a:t>
          </a:r>
          <a:endParaRPr lang="nl-BE" sz="1300" kern="1200"/>
        </a:p>
      </dsp:txBody>
      <dsp:txXfrm>
        <a:off x="618784" y="1323033"/>
        <a:ext cx="5791747" cy="264513"/>
      </dsp:txXfrm>
    </dsp:sp>
    <dsp:sp modelId="{1B2AB2E8-3436-4BE6-86B2-96DD6FC7C52A}">
      <dsp:nvSpPr>
        <dsp:cNvPr id="0" name=""/>
        <dsp:cNvSpPr/>
      </dsp:nvSpPr>
      <dsp:spPr>
        <a:xfrm>
          <a:off x="453463" y="1289969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31AAE-5287-466C-9DB5-15BD8F1312DA}">
      <dsp:nvSpPr>
        <dsp:cNvPr id="0" name=""/>
        <dsp:cNvSpPr/>
      </dsp:nvSpPr>
      <dsp:spPr>
        <a:xfrm>
          <a:off x="576871" y="1720036"/>
          <a:ext cx="5833659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Integrated into Microsoft's Systems Management solutions</a:t>
          </a:r>
          <a:endParaRPr lang="nl-BE" sz="1300" kern="1200"/>
        </a:p>
      </dsp:txBody>
      <dsp:txXfrm>
        <a:off x="576871" y="1720036"/>
        <a:ext cx="5833659" cy="264513"/>
      </dsp:txXfrm>
    </dsp:sp>
    <dsp:sp modelId="{ED91AFAD-ABE6-4C7F-8290-D884CA3FA4A7}">
      <dsp:nvSpPr>
        <dsp:cNvPr id="0" name=""/>
        <dsp:cNvSpPr/>
      </dsp:nvSpPr>
      <dsp:spPr>
        <a:xfrm>
          <a:off x="411550" y="1686972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CE4DE-3FC7-4FEA-A248-F5CB3521F78A}">
      <dsp:nvSpPr>
        <dsp:cNvPr id="0" name=""/>
        <dsp:cNvSpPr/>
      </dsp:nvSpPr>
      <dsp:spPr>
        <a:xfrm>
          <a:off x="445604" y="2116748"/>
          <a:ext cx="5964926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 Object rules</a:t>
          </a:r>
          <a:endParaRPr lang="nl-BE" sz="1300" kern="1200"/>
        </a:p>
      </dsp:txBody>
      <dsp:txXfrm>
        <a:off x="445604" y="2116748"/>
        <a:ext cx="5964926" cy="264513"/>
      </dsp:txXfrm>
    </dsp:sp>
    <dsp:sp modelId="{A8FDF4E6-139A-43B0-B3CF-0BA76CB4C0A6}">
      <dsp:nvSpPr>
        <dsp:cNvPr id="0" name=""/>
        <dsp:cNvSpPr/>
      </dsp:nvSpPr>
      <dsp:spPr>
        <a:xfrm>
          <a:off x="280283" y="2083684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EE949-E6D8-4BC1-A6E4-13EECAC08ADB}">
      <dsp:nvSpPr>
        <dsp:cNvPr id="0" name=""/>
        <dsp:cNvSpPr/>
      </dsp:nvSpPr>
      <dsp:spPr>
        <a:xfrm>
          <a:off x="206063" y="2513751"/>
          <a:ext cx="6204467" cy="26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9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 App rules</a:t>
          </a:r>
          <a:endParaRPr lang="nl-BE" sz="1300" kern="1200"/>
        </a:p>
      </dsp:txBody>
      <dsp:txXfrm>
        <a:off x="206063" y="2513751"/>
        <a:ext cx="6204467" cy="264513"/>
      </dsp:txXfrm>
    </dsp:sp>
    <dsp:sp modelId="{0D399673-FCA0-487F-A522-2AAE7FA9F63B}">
      <dsp:nvSpPr>
        <dsp:cNvPr id="0" name=""/>
        <dsp:cNvSpPr/>
      </dsp:nvSpPr>
      <dsp:spPr>
        <a:xfrm>
          <a:off x="40742" y="2480687"/>
          <a:ext cx="330641" cy="3306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77605-E434-4859-BD89-68FAA66556D1}">
      <dsp:nvSpPr>
        <dsp:cNvPr id="0" name=""/>
        <dsp:cNvSpPr/>
      </dsp:nvSpPr>
      <dsp:spPr>
        <a:xfrm rot="5400000">
          <a:off x="-194928" y="195367"/>
          <a:ext cx="1299526" cy="909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Managed Installer</a:t>
          </a:r>
          <a:endParaRPr lang="nl-BE" sz="1100" kern="1200" dirty="0"/>
        </a:p>
      </dsp:txBody>
      <dsp:txXfrm rot="-5400000">
        <a:off x="1" y="455272"/>
        <a:ext cx="909668" cy="389858"/>
      </dsp:txXfrm>
    </dsp:sp>
    <dsp:sp modelId="{EF0D1414-4DE3-47FB-A9A3-B86DF1952B0D}">
      <dsp:nvSpPr>
        <dsp:cNvPr id="0" name=""/>
        <dsp:cNvSpPr/>
      </dsp:nvSpPr>
      <dsp:spPr>
        <a:xfrm rot="5400000">
          <a:off x="3975838" y="-3065730"/>
          <a:ext cx="844692" cy="697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No additional work needed</a:t>
          </a:r>
          <a:endParaRPr lang="nl-BE" sz="4300" kern="1200" dirty="0"/>
        </a:p>
      </dsp:txBody>
      <dsp:txXfrm rot="-5400000">
        <a:off x="909669" y="41673"/>
        <a:ext cx="6935797" cy="762224"/>
      </dsp:txXfrm>
    </dsp:sp>
    <dsp:sp modelId="{00AFE11C-DB6D-4DA9-8F1E-8A1F254A1F7A}">
      <dsp:nvSpPr>
        <dsp:cNvPr id="0" name=""/>
        <dsp:cNvSpPr/>
      </dsp:nvSpPr>
      <dsp:spPr>
        <a:xfrm rot="5400000">
          <a:off x="-194928" y="1296106"/>
          <a:ext cx="1299526" cy="909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Security Catalogs</a:t>
          </a:r>
          <a:endParaRPr lang="nl-BE" sz="1100" kern="1200" dirty="0"/>
        </a:p>
      </dsp:txBody>
      <dsp:txXfrm rot="-5400000">
        <a:off x="1" y="1556011"/>
        <a:ext cx="909668" cy="389858"/>
      </dsp:txXfrm>
    </dsp:sp>
    <dsp:sp modelId="{F15253E8-09F4-4F29-A43C-6BFD52E74ACF}">
      <dsp:nvSpPr>
        <dsp:cNvPr id="0" name=""/>
        <dsp:cNvSpPr/>
      </dsp:nvSpPr>
      <dsp:spPr>
        <a:xfrm rot="5400000">
          <a:off x="3975838" y="-1977045"/>
          <a:ext cx="844692" cy="697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Self-Documenting</a:t>
          </a:r>
          <a:endParaRPr lang="nl-BE" sz="4300" kern="1200" dirty="0"/>
        </a:p>
      </dsp:txBody>
      <dsp:txXfrm rot="-5400000">
        <a:off x="909669" y="1130358"/>
        <a:ext cx="6935797" cy="762224"/>
      </dsp:txXfrm>
    </dsp:sp>
    <dsp:sp modelId="{761640E4-A4EE-455B-9602-E8D1563CBA46}">
      <dsp:nvSpPr>
        <dsp:cNvPr id="0" name=""/>
        <dsp:cNvSpPr/>
      </dsp:nvSpPr>
      <dsp:spPr>
        <a:xfrm rot="5400000">
          <a:off x="-194928" y="2396845"/>
          <a:ext cx="1299526" cy="9096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(Supplemental) Policy</a:t>
          </a:r>
          <a:endParaRPr lang="nl-BE" sz="1100" kern="1200" dirty="0"/>
        </a:p>
      </dsp:txBody>
      <dsp:txXfrm rot="-5400000">
        <a:off x="1" y="2656750"/>
        <a:ext cx="909668" cy="389858"/>
      </dsp:txXfrm>
    </dsp:sp>
    <dsp:sp modelId="{73BDF2F2-BDAA-406D-91B9-9353B1E96350}">
      <dsp:nvSpPr>
        <dsp:cNvPr id="0" name=""/>
        <dsp:cNvSpPr/>
      </dsp:nvSpPr>
      <dsp:spPr>
        <a:xfrm rot="5400000">
          <a:off x="3975838" y="-864252"/>
          <a:ext cx="844692" cy="697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Document properly</a:t>
          </a:r>
          <a:endParaRPr lang="nl-BE" sz="4300" kern="1200" dirty="0"/>
        </a:p>
      </dsp:txBody>
      <dsp:txXfrm rot="-5400000">
        <a:off x="909669" y="2243151"/>
        <a:ext cx="6935797" cy="762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3A3C2-B54E-4A73-B1C2-2815077ACB8D}">
      <dsp:nvSpPr>
        <dsp:cNvPr id="0" name=""/>
        <dsp:cNvSpPr/>
      </dsp:nvSpPr>
      <dsp:spPr>
        <a:xfrm>
          <a:off x="6675" y="453171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Enable Audit mode to capture temp files</a:t>
          </a:r>
          <a:endParaRPr lang="nl-BE" sz="1600" kern="1200">
            <a:solidFill>
              <a:schemeClr val="bg1"/>
            </a:solidFill>
          </a:endParaRPr>
        </a:p>
      </dsp:txBody>
      <dsp:txXfrm>
        <a:off x="41736" y="488232"/>
        <a:ext cx="1925007" cy="1126955"/>
      </dsp:txXfrm>
    </dsp:sp>
    <dsp:sp modelId="{DD372A80-1F54-4E0D-829B-D34C646B3476}">
      <dsp:nvSpPr>
        <dsp:cNvPr id="0" name=""/>
        <dsp:cNvSpPr/>
      </dsp:nvSpPr>
      <dsp:spPr>
        <a:xfrm>
          <a:off x="2177375" y="804313"/>
          <a:ext cx="422967" cy="4947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300" kern="1200"/>
        </a:p>
      </dsp:txBody>
      <dsp:txXfrm>
        <a:off x="2177375" y="903271"/>
        <a:ext cx="296077" cy="296876"/>
      </dsp:txXfrm>
    </dsp:sp>
    <dsp:sp modelId="{7974B836-3238-45C0-A999-4AF90B2774D2}">
      <dsp:nvSpPr>
        <dsp:cNvPr id="0" name=""/>
        <dsp:cNvSpPr/>
      </dsp:nvSpPr>
      <dsp:spPr>
        <a:xfrm>
          <a:off x="2799855" y="453171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Packageinspector.exe start C:</a:t>
          </a:r>
          <a:endParaRPr lang="nl-BE" sz="1600" kern="1200"/>
        </a:p>
      </dsp:txBody>
      <dsp:txXfrm>
        <a:off x="2834916" y="488232"/>
        <a:ext cx="1925007" cy="1126955"/>
      </dsp:txXfrm>
    </dsp:sp>
    <dsp:sp modelId="{FCE76D52-73F6-4052-AAF6-A7AB1609E575}">
      <dsp:nvSpPr>
        <dsp:cNvPr id="0" name=""/>
        <dsp:cNvSpPr/>
      </dsp:nvSpPr>
      <dsp:spPr>
        <a:xfrm>
          <a:off x="4970556" y="804313"/>
          <a:ext cx="422967" cy="4947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300" kern="1200"/>
        </a:p>
      </dsp:txBody>
      <dsp:txXfrm>
        <a:off x="4970556" y="903271"/>
        <a:ext cx="296077" cy="296876"/>
      </dsp:txXfrm>
    </dsp:sp>
    <dsp:sp modelId="{2CA62618-85B8-46DB-9D25-93E8FDC02A78}">
      <dsp:nvSpPr>
        <dsp:cNvPr id="0" name=""/>
        <dsp:cNvSpPr/>
      </dsp:nvSpPr>
      <dsp:spPr>
        <a:xfrm>
          <a:off x="5593036" y="453171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Copy source files of application</a:t>
          </a:r>
          <a:endParaRPr lang="nl-BE" sz="1600" kern="1200"/>
        </a:p>
      </dsp:txBody>
      <dsp:txXfrm>
        <a:off x="5628097" y="488232"/>
        <a:ext cx="1925007" cy="1126955"/>
      </dsp:txXfrm>
    </dsp:sp>
    <dsp:sp modelId="{CAF34BD9-1FEB-4035-9F1C-FDA96E468EAA}">
      <dsp:nvSpPr>
        <dsp:cNvPr id="0" name=""/>
        <dsp:cNvSpPr/>
      </dsp:nvSpPr>
      <dsp:spPr>
        <a:xfrm rot="5400000">
          <a:off x="6379117" y="1789907"/>
          <a:ext cx="422967" cy="4947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300" kern="1200"/>
        </a:p>
      </dsp:txBody>
      <dsp:txXfrm rot="-5400000">
        <a:off x="6442163" y="1825819"/>
        <a:ext cx="296876" cy="296077"/>
      </dsp:txXfrm>
    </dsp:sp>
    <dsp:sp modelId="{6B0144E8-77A8-4792-9D9C-BBBB3678D845}">
      <dsp:nvSpPr>
        <dsp:cNvPr id="0" name=""/>
        <dsp:cNvSpPr/>
      </dsp:nvSpPr>
      <dsp:spPr>
        <a:xfrm>
          <a:off x="5593036" y="2448300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Install application to monitored disk drive</a:t>
          </a:r>
          <a:endParaRPr lang="nl-BE" sz="1600" kern="1200"/>
        </a:p>
      </dsp:txBody>
      <dsp:txXfrm>
        <a:off x="5628097" y="2483361"/>
        <a:ext cx="1925007" cy="1126955"/>
      </dsp:txXfrm>
    </dsp:sp>
    <dsp:sp modelId="{9FE689B7-D51D-4030-9E30-A2F02F8E7D53}">
      <dsp:nvSpPr>
        <dsp:cNvPr id="0" name=""/>
        <dsp:cNvSpPr/>
      </dsp:nvSpPr>
      <dsp:spPr>
        <a:xfrm rot="10800000">
          <a:off x="4994497" y="2799443"/>
          <a:ext cx="422967" cy="4947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300" kern="1200"/>
        </a:p>
      </dsp:txBody>
      <dsp:txXfrm rot="10800000">
        <a:off x="5121387" y="2898401"/>
        <a:ext cx="296077" cy="296876"/>
      </dsp:txXfrm>
    </dsp:sp>
    <dsp:sp modelId="{A6B55B72-A009-48AD-9A40-44901A695BAC}">
      <dsp:nvSpPr>
        <dsp:cNvPr id="0" name=""/>
        <dsp:cNvSpPr/>
      </dsp:nvSpPr>
      <dsp:spPr>
        <a:xfrm>
          <a:off x="2799855" y="2448300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Packageinspector.exe stop –out cat -name </a:t>
          </a:r>
          <a:r>
            <a:rPr lang="en-US" sz="1600" i="1" kern="1200"/>
            <a:t>application</a:t>
          </a:r>
          <a:r>
            <a:rPr lang="en-US" sz="1600" kern="1200"/>
            <a:t>.cat</a:t>
          </a:r>
          <a:endParaRPr lang="nl-BE" sz="1600" kern="1200"/>
        </a:p>
      </dsp:txBody>
      <dsp:txXfrm>
        <a:off x="2834916" y="2483361"/>
        <a:ext cx="1925007" cy="1126955"/>
      </dsp:txXfrm>
    </dsp:sp>
    <dsp:sp modelId="{AA7C928D-0BA1-45B0-B00E-7ED37569D9AB}">
      <dsp:nvSpPr>
        <dsp:cNvPr id="0" name=""/>
        <dsp:cNvSpPr/>
      </dsp:nvSpPr>
      <dsp:spPr>
        <a:xfrm rot="10800000">
          <a:off x="2201317" y="2799443"/>
          <a:ext cx="422967" cy="4947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300" kern="1200"/>
        </a:p>
      </dsp:txBody>
      <dsp:txXfrm rot="10800000">
        <a:off x="2328207" y="2898401"/>
        <a:ext cx="296077" cy="296876"/>
      </dsp:txXfrm>
    </dsp:sp>
    <dsp:sp modelId="{1EB8C87B-AB7C-4B67-98AA-A00E7E7EDF8F}">
      <dsp:nvSpPr>
        <dsp:cNvPr id="0" name=""/>
        <dsp:cNvSpPr/>
      </dsp:nvSpPr>
      <dsp:spPr>
        <a:xfrm>
          <a:off x="6675" y="2448300"/>
          <a:ext cx="1995129" cy="1197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catalog file with trusted Codesign Cert and Distribute</a:t>
          </a:r>
          <a:endParaRPr lang="nl-BE" sz="1600" kern="1200" dirty="0"/>
        </a:p>
      </dsp:txBody>
      <dsp:txXfrm>
        <a:off x="41736" y="2483361"/>
        <a:ext cx="1925007" cy="1126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CA062-5E35-4FA7-9A69-1B53106E6980}">
      <dsp:nvSpPr>
        <dsp:cNvPr id="0" name=""/>
        <dsp:cNvSpPr/>
      </dsp:nvSpPr>
      <dsp:spPr>
        <a:xfrm>
          <a:off x="1043897" y="2392"/>
          <a:ext cx="1816432" cy="108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Packageinspector.exe scan &lt;</a:t>
          </a:r>
          <a:r>
            <a:rPr lang="en-US" sz="1400" kern="1200" err="1"/>
            <a:t>pathtoscan</a:t>
          </a:r>
          <a:r>
            <a:rPr lang="en-US" sz="1400" kern="1200"/>
            <a:t>&gt;</a:t>
          </a:r>
          <a:endParaRPr lang="nl-BE" sz="1400" kern="1200"/>
        </a:p>
      </dsp:txBody>
      <dsp:txXfrm>
        <a:off x="1075818" y="34313"/>
        <a:ext cx="1752590" cy="1026017"/>
      </dsp:txXfrm>
    </dsp:sp>
    <dsp:sp modelId="{003EA3C9-85D5-4247-AA51-49E793104729}">
      <dsp:nvSpPr>
        <dsp:cNvPr id="0" name=""/>
        <dsp:cNvSpPr/>
      </dsp:nvSpPr>
      <dsp:spPr>
        <a:xfrm>
          <a:off x="3020176" y="322085"/>
          <a:ext cx="385083" cy="45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100" kern="1200"/>
        </a:p>
      </dsp:txBody>
      <dsp:txXfrm>
        <a:off x="3020176" y="412180"/>
        <a:ext cx="269558" cy="270285"/>
      </dsp:txXfrm>
    </dsp:sp>
    <dsp:sp modelId="{D66F5096-034A-498A-A867-B517A78680AA}">
      <dsp:nvSpPr>
        <dsp:cNvPr id="0" name=""/>
        <dsp:cNvSpPr/>
      </dsp:nvSpPr>
      <dsp:spPr>
        <a:xfrm>
          <a:off x="3586903" y="2392"/>
          <a:ext cx="1816432" cy="108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Sign Catalog</a:t>
          </a:r>
          <a:endParaRPr lang="nl-BE" sz="1400" kern="1200"/>
        </a:p>
      </dsp:txBody>
      <dsp:txXfrm>
        <a:off x="3618824" y="34313"/>
        <a:ext cx="1752590" cy="1026017"/>
      </dsp:txXfrm>
    </dsp:sp>
    <dsp:sp modelId="{A86EDF9A-F63A-4BA1-B9DC-A06F5004C344}">
      <dsp:nvSpPr>
        <dsp:cNvPr id="0" name=""/>
        <dsp:cNvSpPr/>
      </dsp:nvSpPr>
      <dsp:spPr>
        <a:xfrm rot="5400000">
          <a:off x="4302577" y="1219402"/>
          <a:ext cx="385083" cy="45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100" kern="1200"/>
        </a:p>
      </dsp:txBody>
      <dsp:txXfrm rot="-5400000">
        <a:off x="4359977" y="1252098"/>
        <a:ext cx="270285" cy="269558"/>
      </dsp:txXfrm>
    </dsp:sp>
    <dsp:sp modelId="{9F54E681-D9F1-4C78-87AA-949FCC9293DB}">
      <dsp:nvSpPr>
        <dsp:cNvPr id="0" name=""/>
        <dsp:cNvSpPr/>
      </dsp:nvSpPr>
      <dsp:spPr>
        <a:xfrm>
          <a:off x="3586903" y="1818825"/>
          <a:ext cx="1816432" cy="108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Distribute Catalog to </a:t>
          </a:r>
          <a:r>
            <a:rPr lang="en-US" sz="1400" kern="1200" err="1"/>
            <a:t>CatRoot</a:t>
          </a:r>
          <a:r>
            <a:rPr lang="en-US" sz="1400" kern="1200"/>
            <a:t> folder</a:t>
          </a:r>
          <a:endParaRPr lang="nl-BE" sz="1400" kern="1200"/>
        </a:p>
      </dsp:txBody>
      <dsp:txXfrm>
        <a:off x="3618824" y="1850746"/>
        <a:ext cx="1752590" cy="1026017"/>
      </dsp:txXfrm>
    </dsp:sp>
    <dsp:sp modelId="{669114C9-162C-49BA-8CA0-F55BE1CACB02}">
      <dsp:nvSpPr>
        <dsp:cNvPr id="0" name=""/>
        <dsp:cNvSpPr/>
      </dsp:nvSpPr>
      <dsp:spPr>
        <a:xfrm rot="10800000">
          <a:off x="3041973" y="2138517"/>
          <a:ext cx="385083" cy="450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100" kern="1200"/>
        </a:p>
      </dsp:txBody>
      <dsp:txXfrm rot="10800000">
        <a:off x="3157498" y="2228612"/>
        <a:ext cx="269558" cy="270285"/>
      </dsp:txXfrm>
    </dsp:sp>
    <dsp:sp modelId="{4D335215-C7D4-4E9E-9ACC-0C6873AAE0CD}">
      <dsp:nvSpPr>
        <dsp:cNvPr id="0" name=""/>
        <dsp:cNvSpPr/>
      </dsp:nvSpPr>
      <dsp:spPr>
        <a:xfrm>
          <a:off x="1043897" y="1818825"/>
          <a:ext cx="1816432" cy="108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</a:t>
          </a:r>
          <a:r>
            <a:rPr lang="en-US" sz="1400" kern="1200" dirty="0" err="1"/>
            <a:t>EventViewer</a:t>
          </a:r>
          <a:r>
            <a:rPr lang="en-US" sz="1400" kern="1200" dirty="0"/>
            <a:t> for Additional Folders used by the application</a:t>
          </a:r>
          <a:endParaRPr lang="nl-BE" sz="1400" kern="1200" dirty="0"/>
        </a:p>
      </dsp:txBody>
      <dsp:txXfrm>
        <a:off x="1075818" y="1850746"/>
        <a:ext cx="1752590" cy="1026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Segoe UI Light"/>
      </a:defRPr>
    </a:lvl1pPr>
    <a:lvl2pPr indent="228600" defTabSz="457200" latinLnBrk="0">
      <a:defRPr sz="1200">
        <a:latin typeface="+mn-lt"/>
        <a:ea typeface="+mn-ea"/>
        <a:cs typeface="+mn-cs"/>
        <a:sym typeface="Segoe UI Light"/>
      </a:defRPr>
    </a:lvl2pPr>
    <a:lvl3pPr indent="457200" defTabSz="457200" latinLnBrk="0">
      <a:defRPr sz="1200">
        <a:latin typeface="+mn-lt"/>
        <a:ea typeface="+mn-ea"/>
        <a:cs typeface="+mn-cs"/>
        <a:sym typeface="Segoe UI Light"/>
      </a:defRPr>
    </a:lvl3pPr>
    <a:lvl4pPr indent="685800" defTabSz="457200" latinLnBrk="0">
      <a:defRPr sz="1200">
        <a:latin typeface="+mn-lt"/>
        <a:ea typeface="+mn-ea"/>
        <a:cs typeface="+mn-cs"/>
        <a:sym typeface="Segoe UI Light"/>
      </a:defRPr>
    </a:lvl4pPr>
    <a:lvl5pPr indent="914400" defTabSz="457200" latinLnBrk="0">
      <a:defRPr sz="1200">
        <a:latin typeface="+mn-lt"/>
        <a:ea typeface="+mn-ea"/>
        <a:cs typeface="+mn-cs"/>
        <a:sym typeface="Segoe UI Light"/>
      </a:defRPr>
    </a:lvl5pPr>
    <a:lvl6pPr indent="1143000" defTabSz="457200" latinLnBrk="0">
      <a:defRPr sz="1200">
        <a:latin typeface="+mn-lt"/>
        <a:ea typeface="+mn-ea"/>
        <a:cs typeface="+mn-cs"/>
        <a:sym typeface="Segoe UI Light"/>
      </a:defRPr>
    </a:lvl6pPr>
    <a:lvl7pPr indent="1371600" defTabSz="457200" latinLnBrk="0">
      <a:defRPr sz="1200">
        <a:latin typeface="+mn-lt"/>
        <a:ea typeface="+mn-ea"/>
        <a:cs typeface="+mn-cs"/>
        <a:sym typeface="Segoe UI Light"/>
      </a:defRPr>
    </a:lvl7pPr>
    <a:lvl8pPr indent="1600200" defTabSz="457200" latinLnBrk="0">
      <a:defRPr sz="1200">
        <a:latin typeface="+mn-lt"/>
        <a:ea typeface="+mn-ea"/>
        <a:cs typeface="+mn-cs"/>
        <a:sym typeface="Segoe UI Light"/>
      </a:defRPr>
    </a:lvl8pPr>
    <a:lvl9pPr indent="1828800" defTabSz="457200" latinLnBrk="0">
      <a:defRPr sz="1200">
        <a:latin typeface="+mn-lt"/>
        <a:ea typeface="+mn-ea"/>
        <a:cs typeface="+mn-cs"/>
        <a:sym typeface="Segoe U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cc.be/wdac/2023-The-year-of-WDAC-Month-01-Apri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-hardware/drivers/install/catalog-file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win32/services/protecting-anti-malware-services-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security/threat-protection/windows-defender-application-control/use-code-signing-to-simplify-application-control-for-classic-windows-application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windows/security/threat-protection/windows-defender-application-control/deploy-catalog-files-to-support-windows-defender-application-control#inventory-catalog-files-with-microsoft-endpoint-configuration-manag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smansquad.com/2020/11/01/downloading-a-device-guard-signing-service-version-2-root-certificate-for-msix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microsoft-store/device-guard-signing-porta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mestamp.digicert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https://www.r-bloggers.com/r%e2%81%b6-tracking-wannacry-bitcoin-wallet-payments-with-r/</a:t>
            </a:r>
          </a:p>
          <a:p>
            <a:r>
              <a:rPr lang="en-US"/>
              <a:t>https://www.herjavecgroup.com/hackerpocalypse-cybercrime-report/</a:t>
            </a:r>
          </a:p>
          <a:p>
            <a:r>
              <a:rPr lang="en-US"/>
              <a:t>https://www.forbes.com/sites/chuckbrooks/2022/06/03/alarming-cyber-statistics-for-mid-year-2022-that-you-need-to-know/</a:t>
            </a:r>
          </a:p>
          <a:p>
            <a:r>
              <a:rPr lang="en-US"/>
              <a:t>https://www.cnbc.com/2022/11/01/us-banks-process-roughly-1point2-billion-in-ransomware-payments-in-2021.html?utm_term=Autofeed&amp;utm_medium=Social&amp;utm_content=Main&amp;utm_source=Twitter#Echobox=1667329365</a:t>
            </a:r>
          </a:p>
          <a:p>
            <a:r>
              <a:rPr lang="en-US">
                <a:hlinkClick r:id="rId3"/>
              </a:rPr>
              <a:t>The year of WDAC - April 2023 – OSCC</a:t>
            </a:r>
            <a:endParaRPr lang="en-US"/>
          </a:p>
          <a:p>
            <a:r>
              <a:rPr lang="en-US"/>
              <a:t>https://www.wired.com/story/ransomware-payments-2023-breaks-record/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907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Catalog Files and Digital Signatures - Windows drivers | Microsoft Docs</a:t>
            </a:r>
            <a:endParaRPr lang="en-US"/>
          </a:p>
          <a:p>
            <a:r>
              <a:rPr lang="en-US">
                <a:hlinkClick r:id="rId4"/>
              </a:rPr>
              <a:t>Protecting Anti-Malware Services - Win32 apps | Microsoft Docs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2E700-AE7F-4B40-BDCD-4C899134A9C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276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https://docs.microsoft.com/en-us/windows/security/threat-protection/windows-defender-application-control/use-code-signing-to-simplify-application-control-for-classic-windows-applications</a:t>
            </a:r>
            <a:endParaRPr lang="en-US"/>
          </a:p>
          <a:p>
            <a:r>
              <a:rPr lang="en-US">
                <a:hlinkClick r:id="rId4"/>
              </a:rPr>
              <a:t>Deploy catalog files to support Windows Defender Application Control (Windows) - Windows security | Microsoft Docs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581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174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Aaron </a:t>
            </a:r>
            <a:r>
              <a:rPr lang="en-US" err="1"/>
              <a:t>Margosis</a:t>
            </a:r>
            <a:r>
              <a:rPr lang="en-US"/>
              <a:t> – Microsoft Cyber Security (GPO Baselines)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42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Bold = Delta with default</a:t>
            </a:r>
          </a:p>
          <a:p>
            <a:r>
              <a:rPr lang="en-US"/>
              <a:t>Bold + Italic = debatable, stronger security might be harder to implement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6F57B-5C5B-4721-A902-61AC3F9322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D351-2FE1-4843-86BB-D5F746EB8B82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208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D351-2FE1-4843-86BB-D5F746EB8B82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639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'C:\PSADT-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PrusaSlicer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"c:\temp"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200">
                <a:solidFill>
                  <a:srgbClr val="006400"/>
                </a:solidFill>
                <a:latin typeface="Lucida Console" panose="020B0609040504020204" pitchFamily="49" charset="0"/>
              </a:rPr>
              <a:t>#Convert .cs file to .</a:t>
            </a:r>
            <a:r>
              <a:rPr lang="en-US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dll</a:t>
            </a:r>
            <a:r>
              <a:rPr lang="en-US" sz="1200">
                <a:solidFill>
                  <a:srgbClr val="006400"/>
                </a:solidFill>
                <a:latin typeface="Lucida Console" panose="020B0609040504020204" pitchFamily="49" charset="0"/>
              </a:rPr>
              <a:t> using csc.exe</a:t>
            </a:r>
            <a:endParaRPr lang="en-US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PSADT_CSfile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nl-BE" sz="120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AppDeployToolkit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-Filter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'*.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cs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0000FF"/>
                </a:solidFill>
                <a:latin typeface="Lucida Console" panose="020B0609040504020204" pitchFamily="49" charset="0"/>
              </a:rPr>
              <a:t>Copy-Item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$(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PSADT_CSfile</a:t>
            </a:r>
            <a:r>
              <a:rPr lang="nl-BE" sz="120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nl-BE" sz="1200" err="1">
                <a:solidFill>
                  <a:prstClr val="black"/>
                </a:solidFill>
                <a:latin typeface="Lucida Console" panose="020B0609040504020204" pitchFamily="49" charset="0"/>
              </a:rPr>
              <a:t>fullname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Destination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A2BE2"/>
                </a:solidFill>
                <a:latin typeface="Lucida Console" panose="020B0609040504020204" pitchFamily="49" charset="0"/>
              </a:rPr>
              <a:t>start-</a:t>
            </a:r>
            <a:r>
              <a:rPr lang="nl-BE" sz="1200" err="1">
                <a:solidFill>
                  <a:srgbClr val="8A2BE2"/>
                </a:solidFill>
                <a:latin typeface="Lucida Console" panose="020B0609040504020204" pitchFamily="49" charset="0"/>
              </a:rPr>
              <a:t>process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"C:\Windows\Microsoft.NET\Framework64\v4.0.30319\csc.exe"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ArgumentList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"/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target:library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 /out: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\AppDeployToolkitMain.dll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$PSADT_CSfile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name)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Wait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WorkingDirectory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AppDeployToolkit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0000FF"/>
                </a:solidFill>
                <a:latin typeface="Lucida Console" panose="020B0609040504020204" pitchFamily="49" charset="0"/>
              </a:rPr>
              <a:t>Move-Item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\AppDeployToolkitMain.dll"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Destination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AppDeployToolkit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 err="1">
                <a:solidFill>
                  <a:srgbClr val="8A2BE2"/>
                </a:solidFill>
                <a:latin typeface="Lucida Console" panose="020B0609040504020204" pitchFamily="49" charset="0"/>
              </a:rPr>
              <a:t>Remove</a:t>
            </a:r>
            <a:r>
              <a:rPr lang="nl-BE" sz="1200">
                <a:solidFill>
                  <a:srgbClr val="8A2BE2"/>
                </a:solidFill>
                <a:latin typeface="Lucida Console" panose="020B0609040504020204" pitchFamily="49" charset="0"/>
              </a:rPr>
              <a:t>-Item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$tempfolder</a:t>
            </a:r>
            <a:r>
              <a:rPr lang="nl-BE" sz="1200">
                <a:solidFill>
                  <a:srgbClr val="8A2BE2"/>
                </a:solidFill>
                <a:latin typeface="Lucida Console" panose="020B0609040504020204" pitchFamily="49" charset="0"/>
              </a:rPr>
              <a:t>\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$PSADT_CSfile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name)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#replace 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the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reference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to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appdeploytoolkitmain.cs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with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appdeploytoolkitmain.dll in appdeploytoolkitmain.ps1 $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psadtmain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= Get-Content -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Path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 "$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\</a:t>
            </a:r>
            <a:r>
              <a:rPr lang="nl-BE" sz="1200" err="1">
                <a:solidFill>
                  <a:srgbClr val="006400"/>
                </a:solidFill>
                <a:latin typeface="Lucida Console" panose="020B0609040504020204" pitchFamily="49" charset="0"/>
              </a:rPr>
              <a:t>AppDeployToolkit</a:t>
            </a:r>
            <a:r>
              <a:rPr lang="nl-BE" sz="1200">
                <a:solidFill>
                  <a:srgbClr val="006400"/>
                </a:solidFill>
                <a:latin typeface="Lucida Console" panose="020B0609040504020204" pitchFamily="49" charset="0"/>
              </a:rPr>
              <a:t>\AppDeployToolkitMain.ps1"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psadtmain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psadtmain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696969"/>
                </a:solidFill>
                <a:latin typeface="Lucida Console" panose="020B0609040504020204" pitchFamily="49" charset="0"/>
              </a:rPr>
              <a:t>replace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AppDeployToolkitMain.cs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"AppDeployToolkitMain.dll"</a:t>
            </a:r>
            <a:endParaRPr lang="nl-BE" sz="120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200">
                <a:solidFill>
                  <a:srgbClr val="0000FF"/>
                </a:solidFill>
                <a:latin typeface="Lucida Console" panose="020B0609040504020204" pitchFamily="49" charset="0"/>
              </a:rPr>
              <a:t>Set-Content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Path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PackagePath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</a:t>
            </a:r>
            <a:r>
              <a:rPr lang="nl-BE" sz="1200" err="1">
                <a:solidFill>
                  <a:srgbClr val="8B0000"/>
                </a:solidFill>
                <a:latin typeface="Lucida Console" panose="020B0609040504020204" pitchFamily="49" charset="0"/>
              </a:rPr>
              <a:t>AppDeployToolkit</a:t>
            </a:r>
            <a:r>
              <a:rPr lang="nl-BE" sz="1200">
                <a:solidFill>
                  <a:srgbClr val="8B0000"/>
                </a:solidFill>
                <a:latin typeface="Lucida Console" panose="020B0609040504020204" pitchFamily="49" charset="0"/>
              </a:rPr>
              <a:t>\AppDeployToolkitMain.ps1"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-Value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sz="1200" err="1">
                <a:solidFill>
                  <a:srgbClr val="A82D00"/>
                </a:solidFill>
                <a:latin typeface="Lucida Console" panose="020B0609040504020204" pitchFamily="49" charset="0"/>
              </a:rPr>
              <a:t>psadtmain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20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8A2BE2"/>
                </a:solidFill>
                <a:latin typeface="Lucida Console" panose="020B0609040504020204" pitchFamily="49" charset="0"/>
              </a:rPr>
              <a:t>utf8</a:t>
            </a:r>
            <a:r>
              <a:rPr lang="nl-BE" sz="12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200">
                <a:solidFill>
                  <a:srgbClr val="000080"/>
                </a:solidFill>
                <a:latin typeface="Lucida Console" panose="020B0609040504020204" pitchFamily="49" charset="0"/>
              </a:rPr>
              <a:t>-Force </a:t>
            </a:r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D351-2FE1-4843-86BB-D5F746EB8B82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894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6F57B-5C5B-4721-A902-61AC3F9322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>
                <a:hlinkClick r:id="rId3"/>
              </a:rPr>
              <a:t>Downloading</a:t>
            </a:r>
            <a:r>
              <a:rPr lang="nl-BE">
                <a:hlinkClick r:id="rId3"/>
              </a:rPr>
              <a:t> a Device </a:t>
            </a:r>
            <a:r>
              <a:rPr lang="nl-BE" err="1">
                <a:hlinkClick r:id="rId3"/>
              </a:rPr>
              <a:t>Guard</a:t>
            </a:r>
            <a:r>
              <a:rPr lang="nl-BE">
                <a:hlinkClick r:id="rId3"/>
              </a:rPr>
              <a:t> </a:t>
            </a:r>
            <a:r>
              <a:rPr lang="nl-BE" err="1">
                <a:hlinkClick r:id="rId3"/>
              </a:rPr>
              <a:t>Signing</a:t>
            </a:r>
            <a:r>
              <a:rPr lang="nl-BE">
                <a:hlinkClick r:id="rId3"/>
              </a:rPr>
              <a:t> Service </a:t>
            </a:r>
            <a:r>
              <a:rPr lang="nl-BE" err="1">
                <a:hlinkClick r:id="rId3"/>
              </a:rPr>
              <a:t>version</a:t>
            </a:r>
            <a:r>
              <a:rPr lang="nl-BE">
                <a:hlinkClick r:id="rId3"/>
              </a:rPr>
              <a:t> 2 Root </a:t>
            </a:r>
            <a:r>
              <a:rPr lang="nl-BE" err="1">
                <a:hlinkClick r:id="rId3"/>
              </a:rPr>
              <a:t>Certificate</a:t>
            </a:r>
            <a:r>
              <a:rPr lang="nl-BE">
                <a:hlinkClick r:id="rId3"/>
              </a:rPr>
              <a:t> </a:t>
            </a:r>
            <a:r>
              <a:rPr lang="nl-BE" err="1">
                <a:hlinkClick r:id="rId3"/>
              </a:rPr>
              <a:t>for</a:t>
            </a:r>
            <a:r>
              <a:rPr lang="nl-BE">
                <a:hlinkClick r:id="rId3"/>
              </a:rPr>
              <a:t> MSIX - Systems Management Squad (sysmansquad.com)</a:t>
            </a:r>
            <a:endParaRPr lang="nl-BE"/>
          </a:p>
          <a:p>
            <a:r>
              <a:rPr lang="en-US">
                <a:hlinkClick r:id="rId4"/>
              </a:rPr>
              <a:t>Device Guard signing (Windows 10) | Microsoft Docs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2E700-AE7F-4B40-BDCD-4C899134A9C7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288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cmd.exe /c "code.cmd --install-extension </a:t>
            </a:r>
            <a:r>
              <a:rPr lang="en-US" dirty="0" err="1"/>
              <a:t>wk</a:t>
            </a:r>
            <a:r>
              <a:rPr lang="en-US" dirty="0"/>
              <a:t>-</a:t>
            </a:r>
            <a:r>
              <a:rPr lang="en-US" dirty="0" err="1"/>
              <a:t>j.save</a:t>
            </a:r>
            <a:r>
              <a:rPr lang="en-US" dirty="0"/>
              <a:t>-and-run 2&gt; NUL"</a:t>
            </a:r>
            <a:endParaRPr lang="nl-BE" dirty="0"/>
          </a:p>
          <a:p>
            <a:pPr rtl="0"/>
            <a:r>
              <a:rPr lang="nl-BE" dirty="0"/>
              <a:t>$</a:t>
            </a:r>
            <a:r>
              <a:rPr lang="nl-BE" dirty="0" err="1"/>
              <a:t>settingsPath</a:t>
            </a:r>
            <a:r>
              <a:rPr lang="nl-BE" dirty="0"/>
              <a:t> = "$</a:t>
            </a:r>
            <a:r>
              <a:rPr lang="nl-BE" dirty="0" err="1"/>
              <a:t>env:APPDATA</a:t>
            </a:r>
            <a:r>
              <a:rPr lang="nl-BE" dirty="0"/>
              <a:t>\Code\User\</a:t>
            </a:r>
            <a:r>
              <a:rPr lang="nl-BE" dirty="0" err="1"/>
              <a:t>settings.json</a:t>
            </a:r>
            <a:r>
              <a:rPr lang="nl-BE" dirty="0"/>
              <a:t>";</a:t>
            </a:r>
          </a:p>
          <a:p>
            <a:pPr rtl="0"/>
            <a:r>
              <a:rPr lang="nl-BE" dirty="0"/>
              <a:t>$data  = Get-Content -</a:t>
            </a:r>
            <a:r>
              <a:rPr lang="nl-BE" dirty="0" err="1"/>
              <a:t>Raw</a:t>
            </a:r>
            <a:r>
              <a:rPr lang="nl-BE" dirty="0"/>
              <a:t> -</a:t>
            </a:r>
            <a:r>
              <a:rPr lang="nl-BE" dirty="0" err="1"/>
              <a:t>Path</a:t>
            </a:r>
            <a:r>
              <a:rPr lang="nl-BE" dirty="0"/>
              <a:t> $</a:t>
            </a:r>
            <a:r>
              <a:rPr lang="nl-BE" dirty="0" err="1"/>
              <a:t>settingsPath</a:t>
            </a:r>
            <a:r>
              <a:rPr lang="nl-BE" dirty="0"/>
              <a:t> -</a:t>
            </a:r>
            <a:r>
              <a:rPr lang="nl-BE" dirty="0" err="1"/>
              <a:t>ErrorAction</a:t>
            </a:r>
            <a:r>
              <a:rPr lang="nl-BE" dirty="0"/>
              <a:t> </a:t>
            </a:r>
            <a:r>
              <a:rPr lang="nl-BE" dirty="0" err="1"/>
              <a:t>silentlycontinue</a:t>
            </a:r>
            <a:r>
              <a:rPr lang="nl-BE" dirty="0"/>
              <a:t> | </a:t>
            </a:r>
            <a:r>
              <a:rPr lang="nl-BE" dirty="0" err="1"/>
              <a:t>ConvertFrom-Json</a:t>
            </a:r>
            <a:endParaRPr lang="nl-BE" dirty="0"/>
          </a:p>
          <a:p>
            <a:pPr rtl="0"/>
            <a:r>
              <a:rPr lang="nl-BE" dirty="0"/>
              <a:t> </a:t>
            </a:r>
          </a:p>
          <a:p>
            <a:pPr rtl="0"/>
            <a:r>
              <a:rPr lang="nl-BE" dirty="0"/>
              <a:t>$list = New-Object </a:t>
            </a:r>
            <a:r>
              <a:rPr lang="nl-BE" dirty="0" err="1"/>
              <a:t>System.Collections.ArrayList</a:t>
            </a:r>
            <a:endParaRPr lang="nl-BE" dirty="0"/>
          </a:p>
          <a:p>
            <a:pPr rtl="0"/>
            <a:r>
              <a:rPr lang="nl-BE" dirty="0"/>
              <a:t>$</a:t>
            </a:r>
            <a:r>
              <a:rPr lang="nl-BE" dirty="0" err="1"/>
              <a:t>list.Add</a:t>
            </a:r>
            <a:r>
              <a:rPr lang="nl-BE" dirty="0"/>
              <a:t>(@{"match"=".ps[dm]{0,1}1$|.vbs$";"cmd"="set-authenticodesignature -</a:t>
            </a:r>
            <a:r>
              <a:rPr lang="nl-BE" dirty="0" err="1"/>
              <a:t>Certificate</a:t>
            </a:r>
            <a:r>
              <a:rPr lang="nl-BE" dirty="0"/>
              <a:t>  `$(</a:t>
            </a:r>
            <a:r>
              <a:rPr lang="nl-BE" dirty="0" err="1"/>
              <a:t>gci</a:t>
            </a:r>
            <a:r>
              <a:rPr lang="nl-BE" dirty="0"/>
              <a:t> </a:t>
            </a:r>
            <a:r>
              <a:rPr lang="nl-BE" dirty="0" err="1"/>
              <a:t>Cert</a:t>
            </a:r>
            <a:r>
              <a:rPr lang="nl-BE" dirty="0"/>
              <a:t>:\</a:t>
            </a:r>
            <a:r>
              <a:rPr lang="nl-BE" dirty="0" err="1"/>
              <a:t>CurrentUser</a:t>
            </a:r>
            <a:r>
              <a:rPr lang="nl-BE" dirty="0"/>
              <a:t>\My -</a:t>
            </a:r>
            <a:r>
              <a:rPr lang="nl-BE" dirty="0" err="1"/>
              <a:t>CodeSigningCert</a:t>
            </a:r>
            <a:r>
              <a:rPr lang="nl-BE" dirty="0"/>
              <a:t> | </a:t>
            </a:r>
            <a:r>
              <a:rPr lang="nl-BE" dirty="0" err="1"/>
              <a:t>Sort</a:t>
            </a:r>
            <a:r>
              <a:rPr lang="nl-BE" dirty="0"/>
              <a:t>-Object -Property </a:t>
            </a:r>
            <a:r>
              <a:rPr lang="nl-BE" dirty="0" err="1"/>
              <a:t>NotAfter</a:t>
            </a:r>
            <a:r>
              <a:rPr lang="nl-BE" dirty="0"/>
              <a:t> -</a:t>
            </a:r>
            <a:r>
              <a:rPr lang="nl-BE" dirty="0" err="1"/>
              <a:t>Descending</a:t>
            </a:r>
            <a:r>
              <a:rPr lang="nl-BE" dirty="0"/>
              <a:t> | Select-Object -First 1) -timestampserver </a:t>
            </a:r>
            <a:r>
              <a:rPr lang="nl-BE" dirty="0">
                <a:effectLst/>
                <a:hlinkClick r:id="rId3" tooltip="http://timestamp.digicert.com/"/>
              </a:rPr>
              <a:t>http://timestamp.digicert.com</a:t>
            </a:r>
            <a:r>
              <a:rPr lang="nl-BE" dirty="0"/>
              <a:t> -</a:t>
            </a:r>
            <a:r>
              <a:rPr lang="nl-BE" dirty="0" err="1"/>
              <a:t>filepath</a:t>
            </a:r>
            <a:r>
              <a:rPr lang="nl-BE" dirty="0"/>
              <a:t> '`${file}'";"</a:t>
            </a:r>
            <a:r>
              <a:rPr lang="nl-BE" dirty="0" err="1"/>
              <a:t>useShortcut</a:t>
            </a:r>
            <a:r>
              <a:rPr lang="nl-BE" dirty="0"/>
              <a:t>"="</a:t>
            </a:r>
            <a:r>
              <a:rPr lang="nl-BE" dirty="0" err="1"/>
              <a:t>false</a:t>
            </a:r>
            <a:r>
              <a:rPr lang="nl-BE" dirty="0"/>
              <a:t>";"</a:t>
            </a:r>
            <a:r>
              <a:rPr lang="nl-BE" dirty="0" err="1"/>
              <a:t>silent</a:t>
            </a:r>
            <a:r>
              <a:rPr lang="nl-BE" dirty="0"/>
              <a:t>"="</a:t>
            </a:r>
            <a:r>
              <a:rPr lang="nl-BE" dirty="0" err="1"/>
              <a:t>false</a:t>
            </a:r>
            <a:r>
              <a:rPr lang="nl-BE" dirty="0"/>
              <a:t>"})</a:t>
            </a:r>
          </a:p>
          <a:p>
            <a:pPr rtl="0"/>
            <a:r>
              <a:rPr lang="nl-BE" dirty="0"/>
              <a:t>$</a:t>
            </a:r>
            <a:r>
              <a:rPr lang="nl-BE" dirty="0" err="1"/>
              <a:t>list.add</a:t>
            </a:r>
            <a:r>
              <a:rPr lang="nl-BE" dirty="0"/>
              <a:t>(@{"match"=".ps[dm]{0,1}1$|.vbs$";"cmd"="set-authenticodesignature -</a:t>
            </a:r>
            <a:r>
              <a:rPr lang="nl-BE" dirty="0" err="1"/>
              <a:t>Certificate</a:t>
            </a:r>
            <a:r>
              <a:rPr lang="nl-BE" dirty="0"/>
              <a:t>  `$(</a:t>
            </a:r>
            <a:r>
              <a:rPr lang="nl-BE" dirty="0" err="1"/>
              <a:t>gci</a:t>
            </a:r>
            <a:r>
              <a:rPr lang="nl-BE" dirty="0"/>
              <a:t> </a:t>
            </a:r>
            <a:r>
              <a:rPr lang="nl-BE" dirty="0" err="1"/>
              <a:t>Cert</a:t>
            </a:r>
            <a:r>
              <a:rPr lang="nl-BE" dirty="0"/>
              <a:t>:\</a:t>
            </a:r>
            <a:r>
              <a:rPr lang="nl-BE" dirty="0" err="1"/>
              <a:t>CurrentUser</a:t>
            </a:r>
            <a:r>
              <a:rPr lang="nl-BE" dirty="0"/>
              <a:t>\My -</a:t>
            </a:r>
            <a:r>
              <a:rPr lang="nl-BE" dirty="0" err="1"/>
              <a:t>CodeSigningCert</a:t>
            </a:r>
            <a:r>
              <a:rPr lang="nl-BE" dirty="0"/>
              <a:t> | </a:t>
            </a:r>
            <a:r>
              <a:rPr lang="nl-BE" dirty="0" err="1"/>
              <a:t>Sort</a:t>
            </a:r>
            <a:r>
              <a:rPr lang="nl-BE" dirty="0"/>
              <a:t>-Object -Property </a:t>
            </a:r>
            <a:r>
              <a:rPr lang="nl-BE" dirty="0" err="1"/>
              <a:t>NotAfter</a:t>
            </a:r>
            <a:r>
              <a:rPr lang="nl-BE" dirty="0"/>
              <a:t> -</a:t>
            </a:r>
            <a:r>
              <a:rPr lang="nl-BE" dirty="0" err="1"/>
              <a:t>Descending</a:t>
            </a:r>
            <a:r>
              <a:rPr lang="nl-BE" dirty="0"/>
              <a:t> | Select-Object -First 1) -timestampserver </a:t>
            </a:r>
            <a:r>
              <a:rPr lang="nl-BE" dirty="0">
                <a:effectLst/>
                <a:hlinkClick r:id="rId3" tooltip="http://timestamp.digicert.com/"/>
              </a:rPr>
              <a:t>http://timestamp.digicert.com</a:t>
            </a:r>
            <a:r>
              <a:rPr lang="nl-BE" dirty="0"/>
              <a:t> -</a:t>
            </a:r>
            <a:r>
              <a:rPr lang="nl-BE" dirty="0" err="1"/>
              <a:t>filepath</a:t>
            </a:r>
            <a:r>
              <a:rPr lang="nl-BE" dirty="0"/>
              <a:t> '`${file}'";"</a:t>
            </a:r>
            <a:r>
              <a:rPr lang="nl-BE" dirty="0" err="1"/>
              <a:t>useShortcut</a:t>
            </a:r>
            <a:r>
              <a:rPr lang="nl-BE" dirty="0"/>
              <a:t>"="</a:t>
            </a:r>
            <a:r>
              <a:rPr lang="nl-BE" dirty="0" err="1"/>
              <a:t>true</a:t>
            </a:r>
            <a:r>
              <a:rPr lang="nl-BE" dirty="0"/>
              <a:t>";"</a:t>
            </a:r>
            <a:r>
              <a:rPr lang="nl-BE" dirty="0" err="1"/>
              <a:t>silent</a:t>
            </a:r>
            <a:r>
              <a:rPr lang="nl-BE" dirty="0"/>
              <a:t>"="</a:t>
            </a:r>
            <a:r>
              <a:rPr lang="nl-BE" dirty="0" err="1"/>
              <a:t>false</a:t>
            </a:r>
            <a:r>
              <a:rPr lang="nl-BE" dirty="0"/>
              <a:t>"})</a:t>
            </a:r>
          </a:p>
          <a:p>
            <a:pPr rtl="0"/>
            <a:r>
              <a:rPr lang="nl-BE" dirty="0"/>
              <a:t> </a:t>
            </a:r>
          </a:p>
          <a:p>
            <a:pPr rtl="0"/>
            <a:r>
              <a:rPr lang="nl-BE" dirty="0"/>
              <a:t>$</a:t>
            </a:r>
            <a:r>
              <a:rPr lang="nl-BE" dirty="0" err="1"/>
              <a:t>commands</a:t>
            </a:r>
            <a:r>
              <a:rPr lang="nl-BE" dirty="0"/>
              <a:t> = @{"commands"=$list;}</a:t>
            </a:r>
          </a:p>
          <a:p>
            <a:pPr rtl="0"/>
            <a:r>
              <a:rPr lang="nl-BE" dirty="0"/>
              <a:t> </a:t>
            </a:r>
          </a:p>
          <a:p>
            <a:pPr rtl="0"/>
            <a:r>
              <a:rPr lang="nl-BE" dirty="0" err="1"/>
              <a:t>if</a:t>
            </a:r>
            <a:r>
              <a:rPr lang="nl-BE" dirty="0"/>
              <a:t> ($data)</a:t>
            </a:r>
          </a:p>
          <a:p>
            <a:pPr rtl="0"/>
            <a:r>
              <a:rPr lang="nl-BE" dirty="0"/>
              <a:t>{$data | </a:t>
            </a:r>
            <a:r>
              <a:rPr lang="nl-BE" dirty="0" err="1"/>
              <a:t>Add</a:t>
            </a:r>
            <a:r>
              <a:rPr lang="nl-BE" dirty="0"/>
              <a:t>-Member -</a:t>
            </a:r>
            <a:r>
              <a:rPr lang="nl-BE" dirty="0" err="1"/>
              <a:t>MemberType</a:t>
            </a:r>
            <a:r>
              <a:rPr lang="nl-BE" dirty="0"/>
              <a:t> </a:t>
            </a:r>
            <a:r>
              <a:rPr lang="nl-BE" dirty="0" err="1"/>
              <a:t>NoteProperty</a:t>
            </a:r>
            <a:r>
              <a:rPr lang="nl-BE" dirty="0"/>
              <a:t> -Name "</a:t>
            </a:r>
            <a:r>
              <a:rPr lang="nl-BE" dirty="0" err="1"/>
              <a:t>saveAndRun</a:t>
            </a:r>
            <a:r>
              <a:rPr lang="nl-BE" dirty="0"/>
              <a:t>" -Value $</a:t>
            </a:r>
            <a:r>
              <a:rPr lang="nl-BE" dirty="0" err="1"/>
              <a:t>commands</a:t>
            </a:r>
            <a:r>
              <a:rPr lang="nl-BE" dirty="0"/>
              <a:t> -Force}</a:t>
            </a:r>
          </a:p>
          <a:p>
            <a:pPr rtl="0"/>
            <a:r>
              <a:rPr lang="nl-BE" dirty="0"/>
              <a:t>$data | </a:t>
            </a:r>
            <a:r>
              <a:rPr lang="nl-BE" dirty="0" err="1"/>
              <a:t>ConvertTo-Json</a:t>
            </a:r>
            <a:r>
              <a:rPr lang="nl-BE" dirty="0"/>
              <a:t> -</a:t>
            </a:r>
            <a:r>
              <a:rPr lang="nl-BE" dirty="0" err="1"/>
              <a:t>depth</a:t>
            </a:r>
            <a:r>
              <a:rPr lang="nl-BE" dirty="0"/>
              <a:t> 5  | Out-file $</a:t>
            </a:r>
            <a:r>
              <a:rPr lang="nl-BE" dirty="0" err="1"/>
              <a:t>settingsPath</a:t>
            </a:r>
            <a:r>
              <a:rPr lang="nl-BE" dirty="0"/>
              <a:t> -</a:t>
            </a:r>
            <a:r>
              <a:rPr lang="nl-BE" dirty="0" err="1"/>
              <a:t>Encoding</a:t>
            </a:r>
            <a:r>
              <a:rPr lang="nl-BE" dirty="0"/>
              <a:t> utf8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8D351-2FE1-4843-86BB-D5F746EB8B8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360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dirty="0"/>
              <a:t>&lt;Text&gt;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7ADA0DA-CF9C-14AB-16BF-24D153A24F47}"/>
              </a:ext>
            </a:extLst>
          </p:cNvPr>
          <p:cNvSpPr/>
          <p:nvPr userDrawn="1"/>
        </p:nvSpPr>
        <p:spPr>
          <a:xfrm>
            <a:off x="8578581" y="85064"/>
            <a:ext cx="485377" cy="485377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1FB33-5FF0-D424-72DC-7C2BFE37D8C7}"/>
              </a:ext>
            </a:extLst>
          </p:cNvPr>
          <p:cNvSpPr/>
          <p:nvPr userDrawn="1"/>
        </p:nvSpPr>
        <p:spPr>
          <a:xfrm>
            <a:off x="8646380" y="212336"/>
            <a:ext cx="3497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05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4798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6A947-6222-5ABE-D992-C34CB71DD9BF}"/>
              </a:ext>
            </a:extLst>
          </p:cNvPr>
          <p:cNvSpPr txBox="1"/>
          <p:nvPr userDrawn="1"/>
        </p:nvSpPr>
        <p:spPr>
          <a:xfrm>
            <a:off x="1895601" y="2714005"/>
            <a:ext cx="582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4746F-CBEA-A4D3-327B-24C7A1C474FA}"/>
              </a:ext>
            </a:extLst>
          </p:cNvPr>
          <p:cNvSpPr/>
          <p:nvPr userDrawn="1"/>
        </p:nvSpPr>
        <p:spPr>
          <a:xfrm>
            <a:off x="3180211" y="3463004"/>
            <a:ext cx="447321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FB3C8B-EA72-D562-AE59-ED22B244C79F}"/>
              </a:ext>
            </a:extLst>
          </p:cNvPr>
          <p:cNvSpPr/>
          <p:nvPr userDrawn="1"/>
        </p:nvSpPr>
        <p:spPr>
          <a:xfrm>
            <a:off x="3129847" y="891265"/>
            <a:ext cx="1464059" cy="146405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D32A49-500E-1F95-C794-8882277E00BE}"/>
              </a:ext>
            </a:extLst>
          </p:cNvPr>
          <p:cNvGrpSpPr/>
          <p:nvPr userDrawn="1"/>
        </p:nvGrpSpPr>
        <p:grpSpPr>
          <a:xfrm>
            <a:off x="1895602" y="1503676"/>
            <a:ext cx="219146" cy="219146"/>
            <a:chOff x="1502229" y="2731167"/>
            <a:chExt cx="364384" cy="3643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B93FA9-12CB-7B12-94A5-5885693DE86F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485915E-0BB7-AA70-AD79-B012C49774A7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10A6313B-51FD-767E-33B7-1384164D2767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B3457B45-31E6-4862-B646-F6FC5895C36C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3339B8-3E66-8071-8EC1-ED8F1A5810E9}"/>
              </a:ext>
            </a:extLst>
          </p:cNvPr>
          <p:cNvGrpSpPr/>
          <p:nvPr userDrawn="1"/>
        </p:nvGrpSpPr>
        <p:grpSpPr>
          <a:xfrm>
            <a:off x="3834234" y="650187"/>
            <a:ext cx="129586" cy="129586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04CF20B-FF36-D114-90EB-30865CC557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2D0EBC-FCBE-E00A-EB9D-7377903CE011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0464D82E-60FF-15A2-2DDC-C7F51654C91E}"/>
              </a:ext>
            </a:extLst>
          </p:cNvPr>
          <p:cNvSpPr/>
          <p:nvPr userDrawn="1"/>
        </p:nvSpPr>
        <p:spPr>
          <a:xfrm>
            <a:off x="4593906" y="861448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1C149-FCAE-F696-992E-482820A351E5}"/>
              </a:ext>
            </a:extLst>
          </p:cNvPr>
          <p:cNvGrpSpPr/>
          <p:nvPr userDrawn="1"/>
        </p:nvGrpSpPr>
        <p:grpSpPr>
          <a:xfrm>
            <a:off x="4112973" y="2427302"/>
            <a:ext cx="243026" cy="243026"/>
            <a:chOff x="1502229" y="2731167"/>
            <a:chExt cx="364384" cy="36438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0289C37-B56E-EBB6-B9BC-99308776A62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F52B3EF-0732-EDDD-A33D-9D2C440E1CBC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D28B1-BB8C-6D9E-0A6A-960C4D6316D8}"/>
              </a:ext>
            </a:extLst>
          </p:cNvPr>
          <p:cNvGrpSpPr/>
          <p:nvPr userDrawn="1"/>
        </p:nvGrpSpPr>
        <p:grpSpPr>
          <a:xfrm>
            <a:off x="779117" y="1998784"/>
            <a:ext cx="219146" cy="219146"/>
            <a:chOff x="1502229" y="2731167"/>
            <a:chExt cx="364384" cy="36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D4C05CB-5707-37C3-67A8-2BD0DB09BBD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DBFF65B-91A1-638B-8439-CD11DC8513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>
            <a:extLst>
              <a:ext uri="{FF2B5EF4-FFF2-40B4-BE49-F238E27FC236}">
                <a16:creationId xmlns:a16="http://schemas.microsoft.com/office/drawing/2014/main" id="{4FA4FBB0-5BC4-F751-3245-02420A9EF57B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D0B0633-2DC7-B97D-336A-99CC317F8726}"/>
              </a:ext>
            </a:extLst>
          </p:cNvPr>
          <p:cNvSpPr/>
          <p:nvPr userDrawn="1"/>
        </p:nvSpPr>
        <p:spPr>
          <a:xfrm>
            <a:off x="1212581" y="114834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CE02A66-4742-CC9F-88CD-855FA9DDCA35}"/>
              </a:ext>
            </a:extLst>
          </p:cNvPr>
          <p:cNvSpPr/>
          <p:nvPr userDrawn="1"/>
        </p:nvSpPr>
        <p:spPr>
          <a:xfrm>
            <a:off x="5156803" y="210784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1987FE-0B24-8502-C851-59D7CDB8DCF2}"/>
              </a:ext>
            </a:extLst>
          </p:cNvPr>
          <p:cNvGrpSpPr/>
          <p:nvPr userDrawn="1"/>
        </p:nvGrpSpPr>
        <p:grpSpPr>
          <a:xfrm>
            <a:off x="5474257" y="2003581"/>
            <a:ext cx="129586" cy="129586"/>
            <a:chOff x="1502229" y="2731167"/>
            <a:chExt cx="364384" cy="36438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8A709AB-2EDB-6A48-50D0-A78A5428840D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00C65F3-C8E4-3349-BC69-197784D1749F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2F336F8-3CA2-2BD7-16C5-0536ED6EE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F531FA7-5EBD-5543-DAC7-8E3CC593D508}"/>
              </a:ext>
            </a:extLst>
          </p:cNvPr>
          <p:cNvSpPr/>
          <p:nvPr userDrawn="1"/>
        </p:nvSpPr>
        <p:spPr>
          <a:xfrm>
            <a:off x="2928950" y="2542405"/>
            <a:ext cx="472447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4681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151"/>
            <a:ext cx="9141291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DAD07A-4613-162F-7881-252194599536}"/>
              </a:ext>
            </a:extLst>
          </p:cNvPr>
          <p:cNvSpPr/>
          <p:nvPr userDrawn="1"/>
        </p:nvSpPr>
        <p:spPr>
          <a:xfrm>
            <a:off x="3086036" y="906029"/>
            <a:ext cx="1464059" cy="1464059"/>
          </a:xfrm>
          <a:prstGeom prst="ellipse">
            <a:avLst/>
          </a:prstGeom>
          <a:solidFill>
            <a:srgbClr val="95CF78"/>
          </a:solidFill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BF544-5F86-006D-FBD2-DFFEE2AB2EC9}"/>
              </a:ext>
            </a:extLst>
          </p:cNvPr>
          <p:cNvGrpSpPr/>
          <p:nvPr userDrawn="1"/>
        </p:nvGrpSpPr>
        <p:grpSpPr>
          <a:xfrm>
            <a:off x="4228553" y="2559633"/>
            <a:ext cx="219146" cy="219146"/>
            <a:chOff x="1502229" y="2731167"/>
            <a:chExt cx="364384" cy="36438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36FDB25-8F47-6227-DA8A-CF5EECC1F4E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628E97-2399-A286-B512-EDDF01739C8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Donut 7">
            <a:extLst>
              <a:ext uri="{FF2B5EF4-FFF2-40B4-BE49-F238E27FC236}">
                <a16:creationId xmlns:a16="http://schemas.microsoft.com/office/drawing/2014/main" id="{0640081E-AEE1-2ECE-2097-1215539A38BE}"/>
              </a:ext>
            </a:extLst>
          </p:cNvPr>
          <p:cNvSpPr/>
          <p:nvPr userDrawn="1"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3388D9-47E8-B947-7FE0-E5C3112E830F}"/>
              </a:ext>
            </a:extLst>
          </p:cNvPr>
          <p:cNvSpPr/>
          <p:nvPr userDrawn="1"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B771B8-3D7D-F395-166D-4FB4638D1160}"/>
              </a:ext>
            </a:extLst>
          </p:cNvPr>
          <p:cNvGrpSpPr/>
          <p:nvPr userDrawn="1"/>
        </p:nvGrpSpPr>
        <p:grpSpPr>
          <a:xfrm>
            <a:off x="5514988" y="2357009"/>
            <a:ext cx="129586" cy="129586"/>
            <a:chOff x="1502229" y="2731167"/>
            <a:chExt cx="364384" cy="36438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88E670-417A-2DAF-EC29-F67DFA1F8285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427615-5663-8B31-5E1A-78251DA477E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" name="Donut 12">
            <a:extLst>
              <a:ext uri="{FF2B5EF4-FFF2-40B4-BE49-F238E27FC236}">
                <a16:creationId xmlns:a16="http://schemas.microsoft.com/office/drawing/2014/main" id="{F0215292-F1E7-19E2-D3C3-62F5B8CE4E6F}"/>
              </a:ext>
            </a:extLst>
          </p:cNvPr>
          <p:cNvSpPr/>
          <p:nvPr userDrawn="1"/>
        </p:nvSpPr>
        <p:spPr>
          <a:xfrm>
            <a:off x="928593" y="2065801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F1C2A-0798-4F62-74FB-B6851B9C9229}"/>
              </a:ext>
            </a:extLst>
          </p:cNvPr>
          <p:cNvGrpSpPr/>
          <p:nvPr userDrawn="1"/>
        </p:nvGrpSpPr>
        <p:grpSpPr>
          <a:xfrm>
            <a:off x="2035830" y="1407439"/>
            <a:ext cx="243026" cy="243026"/>
            <a:chOff x="1502229" y="2731167"/>
            <a:chExt cx="364384" cy="36438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50CB6C-9644-B6D7-F20D-94DF81438238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25D8EB-B981-01D8-BB8F-0CFE78696623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96DC1-7601-B477-EC67-9FA07F2ECFAE}"/>
              </a:ext>
            </a:extLst>
          </p:cNvPr>
          <p:cNvGrpSpPr/>
          <p:nvPr userDrawn="1"/>
        </p:nvGrpSpPr>
        <p:grpSpPr>
          <a:xfrm>
            <a:off x="4815155" y="935637"/>
            <a:ext cx="219146" cy="219146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2424C69-FD82-55F8-3AD8-9F3E012E264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6FE2FDC-32B5-D592-E90E-8360CAFA6B8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2939C031-E3EF-5E09-3363-375CE89C7981}"/>
              </a:ext>
            </a:extLst>
          </p:cNvPr>
          <p:cNvSpPr/>
          <p:nvPr userDrawn="1"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BA66F06F-2820-CD85-06E0-BA30C1F05C82}"/>
              </a:ext>
            </a:extLst>
          </p:cNvPr>
          <p:cNvSpPr/>
          <p:nvPr userDrawn="1"/>
        </p:nvSpPr>
        <p:spPr>
          <a:xfrm>
            <a:off x="5213769" y="1827872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F9491C1D-52B9-4537-949C-FD32972111B9}"/>
              </a:ext>
            </a:extLst>
          </p:cNvPr>
          <p:cNvSpPr/>
          <p:nvPr userDrawn="1"/>
        </p:nvSpPr>
        <p:spPr>
          <a:xfrm>
            <a:off x="1325356" y="1154783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FE7A4-CB26-E1A6-C0D5-F384EBB257E8}"/>
              </a:ext>
            </a:extLst>
          </p:cNvPr>
          <p:cNvGrpSpPr/>
          <p:nvPr userDrawn="1"/>
        </p:nvGrpSpPr>
        <p:grpSpPr>
          <a:xfrm>
            <a:off x="3549663" y="570723"/>
            <a:ext cx="129586" cy="129586"/>
            <a:chOff x="1502229" y="2731167"/>
            <a:chExt cx="364384" cy="36438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AFD17EE-4490-507D-E1D6-17CBBE7B7387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0887D6-52EE-4C48-E60E-A5531AE6EC14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05424420-F80F-A4FD-3A27-98C17B62F5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11776F4-D20B-0FAF-7B64-F6DDFD2A71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9677" y="1282788"/>
            <a:ext cx="929769" cy="7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9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321" y="268675"/>
            <a:ext cx="69853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>
                <a:latin typeface="Segoe UI Light" panose="020B0502040204020203" pitchFamily="34" charset="0"/>
              </a:rPr>
              <a:t>&lt;Title&gt;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0321" y="1211750"/>
            <a:ext cx="6985368" cy="3553428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7627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89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D2CF-D38C-4312-BB7F-E64A6D4A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FF1C-B855-4DB2-84B9-0FF9AA1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763359" indent="-306159">
              <a:buClr>
                <a:schemeClr val="accent3"/>
              </a:buClr>
              <a:buFontTx/>
              <a:buBlip>
                <a:blip r:embed="rId2"/>
              </a:buBlip>
              <a:defRPr/>
            </a:lvl2pPr>
            <a:lvl3pPr marL="1200150" indent="-285750">
              <a:buClr>
                <a:schemeClr val="accent3"/>
              </a:buClr>
              <a:buFontTx/>
              <a:buBlip>
                <a:blip r:embed="rId2"/>
              </a:buBlip>
              <a:defRPr/>
            </a:lvl3pPr>
            <a:lvl4pPr marL="17145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4pPr>
            <a:lvl5pPr marL="2171700" indent="-342900">
              <a:buClr>
                <a:schemeClr val="accent3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2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80"/>
            <a:ext cx="4279159" cy="18649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5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0320" y="1211750"/>
            <a:ext cx="6985368" cy="311521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4702F-24F6-7752-9A44-3A716332C26F}"/>
              </a:ext>
            </a:extLst>
          </p:cNvPr>
          <p:cNvSpPr txBox="1"/>
          <p:nvPr userDrawn="1"/>
        </p:nvSpPr>
        <p:spPr>
          <a:xfrm>
            <a:off x="2801758" y="1774747"/>
            <a:ext cx="923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645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0" y="268288"/>
            <a:ext cx="9141290" cy="46797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dirty="0"/>
              <a:t>&lt;Break&gt;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151"/>
            <a:ext cx="9141291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5" y="887509"/>
            <a:ext cx="6048130" cy="44161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dirty="0"/>
              <a:t>&lt;Next session 00:00 – 00:00&gt;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sz="half" idx="21" hasCustomPrompt="1"/>
          </p:nvPr>
        </p:nvSpPr>
        <p:spPr>
          <a:xfrm>
            <a:off x="2700339" y="1412787"/>
            <a:ext cx="6048128" cy="1874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900"/>
              </a:spcBef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/>
              <a:t>&lt;Title next session&gt;</a:t>
            </a:r>
          </a:p>
        </p:txBody>
      </p:sp>
      <p:pic>
        <p:nvPicPr>
          <p:cNvPr id="97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6" y="4471739"/>
            <a:ext cx="3307806" cy="62029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16232" y="4619943"/>
            <a:ext cx="236968" cy="2946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F5E4C10-C940-4D55-082F-02F5A57A76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1813" y="978694"/>
            <a:ext cx="3000375" cy="300037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image placeholder insert your picture, and “Send to back”</a:t>
            </a:r>
          </a:p>
        </p:txBody>
      </p:sp>
    </p:spTree>
    <p:extLst>
      <p:ext uri="{BB962C8B-B14F-4D97-AF65-F5344CB8AC3E}">
        <p14:creationId xmlns:p14="http://schemas.microsoft.com/office/powerpoint/2010/main" val="10036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44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 rotWithShape="1">
          <a:blip r:embed="rId14"/>
          <a:srcRect l="5407" r="85640" b="95762"/>
          <a:stretch/>
        </p:blipFill>
        <p:spPr>
          <a:xfrm>
            <a:off x="494414" y="0"/>
            <a:ext cx="818707" cy="21796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7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/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690320" y="1211749"/>
            <a:ext cx="6985370" cy="313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/>
              <a:t>&lt;Text&gt;</a:t>
            </a:r>
            <a:endParaRPr lang="en-US" dirty="0"/>
          </a:p>
          <a:p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Dianummer">
            <a:extLst>
              <a:ext uri="{FF2B5EF4-FFF2-40B4-BE49-F238E27FC236}">
                <a16:creationId xmlns:a16="http://schemas.microsoft.com/office/drawing/2014/main" id="{AB503E31-7657-FC71-ECA5-35D2845601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309144" y="4671025"/>
            <a:ext cx="236968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2AC4CA-ABEB-2BB5-5F60-02C2D0E8E9DB}"/>
              </a:ext>
            </a:extLst>
          </p:cNvPr>
          <p:cNvGrpSpPr/>
          <p:nvPr userDrawn="1"/>
        </p:nvGrpSpPr>
        <p:grpSpPr>
          <a:xfrm>
            <a:off x="626134" y="4411376"/>
            <a:ext cx="8208722" cy="831806"/>
            <a:chOff x="626134" y="4411376"/>
            <a:chExt cx="8208722" cy="831806"/>
          </a:xfrm>
        </p:grpSpPr>
        <p:pic>
          <p:nvPicPr>
            <p:cNvPr id="8" name="Picture 7" descr="A white logo with black background&#10;&#10;Description automatically generated">
              <a:extLst>
                <a:ext uri="{FF2B5EF4-FFF2-40B4-BE49-F238E27FC236}">
                  <a16:creationId xmlns:a16="http://schemas.microsoft.com/office/drawing/2014/main" id="{4B4BC5A9-14A3-E606-5A73-9AF1837D3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369" y="4623750"/>
              <a:ext cx="556237" cy="322032"/>
            </a:xfrm>
            <a:prstGeom prst="rect">
              <a:avLst/>
            </a:prstGeom>
          </p:spPr>
        </p:pic>
        <p:pic>
          <p:nvPicPr>
            <p:cNvPr id="10" name="Picture 9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CD8893B9-1D4B-9A10-2572-40155B20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611" y="4411376"/>
              <a:ext cx="1330889" cy="831806"/>
            </a:xfrm>
            <a:prstGeom prst="rect">
              <a:avLst/>
            </a:prstGeom>
          </p:spPr>
        </p:pic>
        <p:pic>
          <p:nvPicPr>
            <p:cNvPr id="12" name="Picture 11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49501507-BA84-EFBA-4CF1-5595D61EBC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155" y="4562443"/>
              <a:ext cx="852457" cy="297509"/>
            </a:xfrm>
            <a:prstGeom prst="rect">
              <a:avLst/>
            </a:prstGeom>
          </p:spPr>
        </p:pic>
        <p:pic>
          <p:nvPicPr>
            <p:cNvPr id="15" name="Picture 14" descr="A black and white logo&#10;&#10;Description automatically generated">
              <a:extLst>
                <a:ext uri="{FF2B5EF4-FFF2-40B4-BE49-F238E27FC236}">
                  <a16:creationId xmlns:a16="http://schemas.microsoft.com/office/drawing/2014/main" id="{99065730-5A7A-7D60-D2C8-7506E46A52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504" y="4543628"/>
              <a:ext cx="1070615" cy="341659"/>
            </a:xfrm>
            <a:prstGeom prst="rect">
              <a:avLst/>
            </a:prstGeom>
          </p:spPr>
        </p:pic>
        <p:pic>
          <p:nvPicPr>
            <p:cNvPr id="24" name="Picture 23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8AD3406-F927-8E0D-1FE2-3C62025E1F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493" y="4645281"/>
              <a:ext cx="1304609" cy="244861"/>
            </a:xfrm>
            <a:prstGeom prst="rect">
              <a:avLst/>
            </a:prstGeom>
          </p:spPr>
        </p:pic>
        <p:pic>
          <p:nvPicPr>
            <p:cNvPr id="26" name="Picture 25" descr="A white logo with black background&#10;&#10;Description automatically generated">
              <a:extLst>
                <a:ext uri="{FF2B5EF4-FFF2-40B4-BE49-F238E27FC236}">
                  <a16:creationId xmlns:a16="http://schemas.microsoft.com/office/drawing/2014/main" id="{833E2DAB-B67C-D8CC-11F8-88C5913D1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114" y="4578869"/>
              <a:ext cx="989742" cy="356307"/>
            </a:xfrm>
            <a:prstGeom prst="rect">
              <a:avLst/>
            </a:prstGeom>
          </p:spPr>
        </p:pic>
        <p:pic>
          <p:nvPicPr>
            <p:cNvPr id="28" name="Picture 27" descr="A black and white logo&#10;&#10;Description automatically generated">
              <a:extLst>
                <a:ext uri="{FF2B5EF4-FFF2-40B4-BE49-F238E27FC236}">
                  <a16:creationId xmlns:a16="http://schemas.microsoft.com/office/drawing/2014/main" id="{8CD2B295-1C0B-EABB-8B91-BB200CF723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734" y="4411377"/>
              <a:ext cx="1463976" cy="764927"/>
            </a:xfrm>
            <a:prstGeom prst="rect">
              <a:avLst/>
            </a:prstGeom>
          </p:spPr>
        </p:pic>
        <p:pic>
          <p:nvPicPr>
            <p:cNvPr id="5" name="Picture 4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EFDCF3AC-E792-5C0C-FD33-84E27DB42B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34" y="4450112"/>
              <a:ext cx="567429" cy="69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56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5" r:id="rId3"/>
    <p:sldLayoutId id="2147483670" r:id="rId4"/>
    <p:sldLayoutId id="2147483671" r:id="rId5"/>
    <p:sldLayoutId id="2147483655" r:id="rId6"/>
    <p:sldLayoutId id="2147483656" r:id="rId7"/>
    <p:sldLayoutId id="2147483676" r:id="rId8"/>
    <p:sldLayoutId id="2147483677" r:id="rId9"/>
    <p:sldLayoutId id="2147483680" r:id="rId10"/>
    <p:sldLayoutId id="2147483681" r:id="rId11"/>
    <p:sldLayoutId id="2147483683" r:id="rId12"/>
  </p:sldLayoutIdLst>
  <p:transition spd="med"/>
  <p:txStyles>
    <p:titleStyle>
      <a:lvl1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1pPr>
      <a:lvl2pPr marL="763359" marR="0" indent="-306159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2pPr>
      <a:lvl3pPr marL="1200150" marR="0" indent="-28575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3pPr>
      <a:lvl4pPr marL="1714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4pPr>
      <a:lvl5pPr marL="21717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Segoe UI Light"/>
        </a:defRPr>
      </a:lvl5pPr>
      <a:lvl6pPr marL="26289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30861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35433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4000500" marR="0" indent="-342900" algn="l" defTabSz="457200" eaLnBrk="1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src.microsoft.com/update-guide/vulnerability/CVE-2021-34527" TargetMode="External"/><Relationship Id="rId2" Type="http://schemas.openxmlformats.org/officeDocument/2006/relationships/hyperlink" Target="https://www.sygnia.co/demystifying-the-printnightmare-vulnerabilit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uavanthropology.tw/article/583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ecurity-compliance-and-identity/trusted-signing-is-in-public-preview/ba-p/410345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learn.microsoft.com/en-us/azure/trusted-signing/" TargetMode="External"/><Relationship Id="rId4" Type="http://schemas.openxmlformats.org/officeDocument/2006/relationships/hyperlink" Target="https://docs.microsoft.com/en-us/microsoft-store/device-guard-signing-port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Tom.Degreef@oscc.be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29534" y="2541886"/>
            <a:ext cx="2655436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Kim Oppalfens &amp; Tom Degreef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0" y="1928118"/>
            <a:ext cx="3949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Application Allow Listing - Notes From the Field</a:t>
            </a:r>
            <a:br>
              <a:rPr lang="en-US" sz="405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15:25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2897187" y="3150747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6959253" y="32351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6200102" y="160257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5768438" y="3604863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1805460" y="1784505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216601" y="599559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4298358" y="697636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6473171" y="3704674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3220736" y="4108359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4302052" y="4281724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B32B-B58A-5580-31CE-FCE8F5EE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WDAC Benefits over </a:t>
            </a:r>
            <a:r>
              <a:rPr lang="en-US" err="1"/>
              <a:t>Applocker</a:t>
            </a:r>
            <a:endParaRPr lang="nl-BE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6B4142-F0F7-BAF2-BEFD-0C43A0913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131366"/>
              </p:ext>
            </p:extLst>
          </p:nvPr>
        </p:nvGraphicFramePr>
        <p:xfrm>
          <a:off x="468310" y="1116460"/>
          <a:ext cx="6447501" cy="291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67278A-E47D-3628-A9BF-7D54B828C288}"/>
              </a:ext>
            </a:extLst>
          </p:cNvPr>
          <p:cNvSpPr txBox="1"/>
          <p:nvPr/>
        </p:nvSpPr>
        <p:spPr>
          <a:xfrm>
            <a:off x="120423" y="4815908"/>
            <a:ext cx="5082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76B5-4AE6-451A-90FE-59458EA6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WDAC vs </a:t>
            </a:r>
            <a:r>
              <a:rPr lang="en-US" err="1"/>
              <a:t>Applocker</a:t>
            </a:r>
            <a:r>
              <a:rPr lang="en-US"/>
              <a:t> in Real live </a:t>
            </a:r>
            <a:br>
              <a:rPr lang="en-US"/>
            </a:br>
            <a:r>
              <a:rPr lang="en-US"/>
              <a:t>Printer Nightmare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0E2A-DD90-421C-B17E-C483E373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554019"/>
            <a:ext cx="7370724" cy="291058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OS Trusted based on signatures vs OS Trusted based on path rules</a:t>
            </a:r>
          </a:p>
          <a:p>
            <a:r>
              <a:rPr lang="en-US" dirty="0"/>
              <a:t>TL;DR</a:t>
            </a:r>
          </a:p>
          <a:p>
            <a:pPr lvl="1"/>
            <a:r>
              <a:rPr lang="en-US" dirty="0"/>
              <a:t>0-Day </a:t>
            </a:r>
          </a:p>
          <a:p>
            <a:pPr lvl="1"/>
            <a:r>
              <a:rPr lang="en-US" dirty="0"/>
              <a:t>Remote Code Execution + Privilege escalation to </a:t>
            </a:r>
            <a:r>
              <a:rPr lang="en-US" dirty="0" err="1"/>
              <a:t>LocalSystem</a:t>
            </a:r>
            <a:endParaRPr lang="en-US" dirty="0"/>
          </a:p>
          <a:p>
            <a:pPr lvl="1"/>
            <a:r>
              <a:rPr lang="en-US" dirty="0"/>
              <a:t>Took Microsoft 3 months to patch all vectors</a:t>
            </a:r>
          </a:p>
          <a:p>
            <a:pPr lvl="1"/>
            <a:r>
              <a:rPr lang="en-US" dirty="0"/>
              <a:t>Bug in remote driver installation allows regular user to install printer drivers and </a:t>
            </a:r>
            <a:r>
              <a:rPr lang="en-US" b="1" u="sng" dirty="0"/>
              <a:t>drop DLL’s</a:t>
            </a:r>
          </a:p>
          <a:p>
            <a:r>
              <a:rPr lang="en-US" dirty="0">
                <a:solidFill>
                  <a:srgbClr val="A3863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Demystifying the </a:t>
            </a:r>
            <a:r>
              <a:rPr lang="en-US" dirty="0" err="1">
                <a:solidFill>
                  <a:srgbClr val="A3863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PrintNightmare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vulnerability (sygnia.co)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CVE-2021-34527 - Security Update Guide - Microsoft - Windows Print Spooler Remote Code Execution Vulnerability</a:t>
            </a:r>
            <a:endParaRPr lang="en-US" dirty="0"/>
          </a:p>
          <a:p>
            <a:r>
              <a:rPr lang="en-US" dirty="0"/>
              <a:t>Stopped by WDAC, DLL would not be allowed to execute</a:t>
            </a:r>
          </a:p>
          <a:p>
            <a:pPr lvl="1"/>
            <a:r>
              <a:rPr lang="en-US" dirty="0"/>
              <a:t>DLL is dropped in Windows\System32\spool\drivers which is allowed in default </a:t>
            </a:r>
            <a:r>
              <a:rPr lang="en-US" dirty="0" err="1"/>
              <a:t>applocker</a:t>
            </a:r>
            <a:r>
              <a:rPr lang="en-US" dirty="0"/>
              <a:t> rules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61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OSCC Base policy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4136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7C06-B623-43AA-A25F-FA5CB58B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options – OSCC's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6B66-818D-4714-A45C-B559011D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20619"/>
            <a:ext cx="6447501" cy="3068300"/>
          </a:xfrm>
        </p:spPr>
        <p:txBody>
          <a:bodyPr>
            <a:normAutofit fontScale="47500" lnSpcReduction="20000"/>
          </a:bodyPr>
          <a:lstStyle/>
          <a:p>
            <a:r>
              <a:rPr lang="en-US"/>
              <a:t>0 - </a:t>
            </a:r>
            <a:r>
              <a:rPr lang="en-US" err="1"/>
              <a:t>Enabled:UMCI</a:t>
            </a:r>
            <a:endParaRPr lang="en-US"/>
          </a:p>
          <a:p>
            <a:r>
              <a:rPr lang="en-US"/>
              <a:t>3 - </a:t>
            </a:r>
            <a:r>
              <a:rPr lang="en-US" err="1"/>
              <a:t>Enabled:Audit</a:t>
            </a:r>
            <a:r>
              <a:rPr lang="en-US"/>
              <a:t> Mode</a:t>
            </a:r>
          </a:p>
          <a:p>
            <a:r>
              <a:rPr lang="en-US"/>
              <a:t>4 – Prevent “Flighted” builds (EG: Windows insider)</a:t>
            </a:r>
          </a:p>
          <a:p>
            <a:r>
              <a:rPr lang="en-US"/>
              <a:t>6 - </a:t>
            </a:r>
            <a:r>
              <a:rPr lang="en-US" err="1"/>
              <a:t>Enabled:Unsigned</a:t>
            </a:r>
            <a:r>
              <a:rPr lang="en-US"/>
              <a:t> System Integrity Policy</a:t>
            </a:r>
          </a:p>
          <a:p>
            <a:r>
              <a:rPr lang="en-US"/>
              <a:t>9 - </a:t>
            </a:r>
            <a:r>
              <a:rPr lang="en-US" err="1"/>
              <a:t>Enabled:Advanced</a:t>
            </a:r>
            <a:r>
              <a:rPr lang="en-US"/>
              <a:t> Boot Options Menu</a:t>
            </a:r>
          </a:p>
          <a:p>
            <a:r>
              <a:rPr lang="en-US"/>
              <a:t>12 – Required: Enforce Store Applications</a:t>
            </a:r>
          </a:p>
          <a:p>
            <a:r>
              <a:rPr lang="en-US"/>
              <a:t>13 – Managed installer</a:t>
            </a:r>
          </a:p>
          <a:p>
            <a:r>
              <a:rPr lang="en-US"/>
              <a:t>16 - </a:t>
            </a:r>
            <a:r>
              <a:rPr lang="en-US" err="1"/>
              <a:t>Enabled:Update</a:t>
            </a:r>
            <a:r>
              <a:rPr lang="en-US"/>
              <a:t> Policy No Reboot</a:t>
            </a:r>
          </a:p>
          <a:p>
            <a:endParaRPr lang="en-US"/>
          </a:p>
          <a:p>
            <a:r>
              <a:rPr lang="nl-BE"/>
              <a:t>2 - </a:t>
            </a:r>
            <a:r>
              <a:rPr lang="nl-BE" err="1"/>
              <a:t>Required:WHQL</a:t>
            </a:r>
            <a:endParaRPr lang="nl-BE"/>
          </a:p>
          <a:p>
            <a:r>
              <a:rPr lang="nl-BE"/>
              <a:t>1</a:t>
            </a:r>
            <a:r>
              <a:rPr lang="en-US"/>
              <a:t>9 - </a:t>
            </a:r>
            <a:r>
              <a:rPr lang="en-US" err="1"/>
              <a:t>Enabled:Dynamic</a:t>
            </a:r>
            <a:r>
              <a:rPr lang="en-US"/>
              <a:t> Code Security</a:t>
            </a:r>
          </a:p>
          <a:p>
            <a:endParaRPr lang="nl-BE"/>
          </a:p>
          <a:p>
            <a:endParaRPr lang="nl-BE"/>
          </a:p>
          <a:p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B6F5E-203F-026C-2D8A-C68CC09DAFD8}"/>
              </a:ext>
            </a:extLst>
          </p:cNvPr>
          <p:cNvSpPr txBox="1"/>
          <p:nvPr/>
        </p:nvSpPr>
        <p:spPr>
          <a:xfrm>
            <a:off x="8878500" y="4865172"/>
            <a:ext cx="2503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endParaRPr lang="nl-BE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4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CF75-3C51-D039-E96B-36FBAB07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Rules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C3F1-059E-6B34-D580-6F5BF9224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Code signer certificate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C:\Windows\Assembly </a:t>
            </a:r>
            <a:r>
              <a:rPr lang="en-US" dirty="0" err="1"/>
              <a:t>FilePath</a:t>
            </a:r>
            <a:r>
              <a:rPr lang="en-US" dirty="0"/>
              <a:t> rule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Microsoft recommended block rules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Deny Heartbeat executable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(Inbox) Windows Store app rules</a:t>
            </a:r>
            <a:r>
              <a:rPr lang="nl-BE" sz="2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6D956-4AF8-AF8E-86C4-EF91CD346C85}"/>
              </a:ext>
            </a:extLst>
          </p:cNvPr>
          <p:cNvSpPr txBox="1"/>
          <p:nvPr/>
        </p:nvSpPr>
        <p:spPr>
          <a:xfrm>
            <a:off x="60960" y="4804410"/>
            <a:ext cx="281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nl-BE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580A-31BF-9588-8A2A-221F62A0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20" y="268675"/>
            <a:ext cx="7266824" cy="857251"/>
          </a:xfrm>
        </p:spPr>
        <p:txBody>
          <a:bodyPr>
            <a:normAutofit fontScale="90000"/>
          </a:bodyPr>
          <a:lstStyle/>
          <a:p>
            <a:r>
              <a:rPr lang="en-US" dirty="0"/>
              <a:t>Picking-order for generating trust</a:t>
            </a:r>
            <a:endParaRPr lang="nl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09AF96-5FE8-D655-0142-D94EB50F23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130840"/>
          <a:ext cx="7886700" cy="350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4BAA87-E329-10F8-C4FE-BCF4A822B0BF}"/>
              </a:ext>
            </a:extLst>
          </p:cNvPr>
          <p:cNvSpPr txBox="1"/>
          <p:nvPr/>
        </p:nvSpPr>
        <p:spPr>
          <a:xfrm>
            <a:off x="60960" y="4804410"/>
            <a:ext cx="281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nl-BE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3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Gotchas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Things we learned over the years.</a:t>
            </a:r>
          </a:p>
        </p:txBody>
      </p:sp>
    </p:spTree>
    <p:extLst>
      <p:ext uri="{BB962C8B-B14F-4D97-AF65-F5344CB8AC3E}">
        <p14:creationId xmlns:p14="http://schemas.microsoft.com/office/powerpoint/2010/main" val="38090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D000-0568-74C8-3A69-924EE218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Gotchas (1)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DA44-5F06-0785-EBDF-335A1290A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The Windows Store</a:t>
            </a:r>
          </a:p>
          <a:p>
            <a:pPr lvl="1"/>
            <a:r>
              <a:rPr lang="en-US"/>
              <a:t>Python?</a:t>
            </a:r>
          </a:p>
          <a:p>
            <a:pPr lvl="1"/>
            <a:r>
              <a:rPr lang="en-US"/>
              <a:t>Signature based vs Package family name</a:t>
            </a:r>
          </a:p>
          <a:p>
            <a:pPr lvl="1"/>
            <a:r>
              <a:rPr lang="en-US"/>
              <a:t>Blocking store access?</a:t>
            </a:r>
          </a:p>
          <a:p>
            <a:r>
              <a:rPr lang="en-US"/>
              <a:t>File hash vs Authenticode hash</a:t>
            </a:r>
          </a:p>
          <a:p>
            <a:r>
              <a:rPr lang="en-US"/>
              <a:t>The Self-Updating app paradox</a:t>
            </a:r>
          </a:p>
          <a:p>
            <a:pPr lvl="1"/>
            <a:r>
              <a:rPr lang="en-US"/>
              <a:t>Failed app upgrades are seldomly problematic</a:t>
            </a:r>
          </a:p>
          <a:p>
            <a:pPr lvl="1"/>
            <a:r>
              <a:rPr lang="en-US"/>
              <a:t>FilePublisher rules (+Product Names)</a:t>
            </a:r>
          </a:p>
          <a:p>
            <a:pPr lvl="1"/>
            <a:r>
              <a:rPr lang="en-US"/>
              <a:t>Path rules if needs be</a:t>
            </a:r>
          </a:p>
        </p:txBody>
      </p:sp>
    </p:spTree>
    <p:extLst>
      <p:ext uri="{BB962C8B-B14F-4D97-AF65-F5344CB8AC3E}">
        <p14:creationId xmlns:p14="http://schemas.microsoft.com/office/powerpoint/2010/main" val="270647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E4BC-A531-27C4-610D-067D377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your initial packaged app policy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35BD-7D5B-6E20-E238-BDA66D4E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320" y="2003729"/>
            <a:ext cx="6985370" cy="1555566"/>
          </a:xfrm>
          <a:solidFill>
            <a:schemeClr val="bg1"/>
          </a:solidFill>
        </p:spPr>
        <p:txBody>
          <a:bodyPr/>
          <a:lstStyle/>
          <a:p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AppxPackage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GridView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PassThru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nl-BE" sz="1350" dirty="0">
                <a:solidFill>
                  <a:srgbClr val="A82D00"/>
                </a:solidFill>
                <a:latin typeface="Lucida Console" panose="020B0609040504020204" pitchFamily="49" charset="0"/>
              </a:rPr>
              <a:t>$Rules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+=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CIPolicyRule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-Package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CIPolicy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-Rules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A82D00"/>
                </a:solidFill>
                <a:latin typeface="Lucida Console" panose="020B0609040504020204" pitchFamily="49" charset="0"/>
              </a:rPr>
              <a:t>$rules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.\packagedapppolicy.xml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MultiplePolicyFormat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UserPEs</a:t>
            </a:r>
            <a:endParaRPr lang="en-US" sz="135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CIPolicyIdInfo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BasePolicyToSupplementPath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8B0000"/>
                </a:solidFill>
                <a:latin typeface="Lucida Console" panose="020B0609040504020204" pitchFamily="49" charset="0"/>
              </a:rPr>
              <a:t>"basepolicy.xml"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.\packagedapppolicy.xml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015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</p:spPr>
        <p:txBody>
          <a:bodyPr/>
          <a:lstStyle/>
          <a:p>
            <a:r>
              <a:rPr lang="en-US" dirty="0"/>
              <a:t>Create packaged app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95625" y="2453163"/>
            <a:ext cx="6048375" cy="4413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PowerShell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016B0-DF0E-4A29-9665-6BCA976AFA52}"/>
              </a:ext>
            </a:extLst>
          </p:cNvPr>
          <p:cNvSpPr txBox="1"/>
          <p:nvPr/>
        </p:nvSpPr>
        <p:spPr>
          <a:xfrm rot="16200000">
            <a:off x="-1680170" y="1166426"/>
            <a:ext cx="4866030" cy="144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DEMO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328152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75254" y="2197277"/>
            <a:ext cx="2655436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Senior Consultant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5163" y="1885654"/>
            <a:ext cx="39493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Kim</a:t>
            </a:r>
          </a:p>
          <a:p>
            <a:r>
              <a:rPr lang="en-US" sz="405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Oppalfens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2125" y="1137244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3072161" y="3630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2571049" y="328118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215816" y="749389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4958273" y="4156621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6346927" y="3781727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5839775" y="4050332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1869807" y="1467550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6592921" y="1681000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3096937" y="3950520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  <p:pic>
        <p:nvPicPr>
          <p:cNvPr id="8" name="Picture Placeholder 7" descr="A person in a suit smiling&#10;&#10;Description automatically generated">
            <a:extLst>
              <a:ext uri="{FF2B5EF4-FFF2-40B4-BE49-F238E27FC236}">
                <a16:creationId xmlns:a16="http://schemas.microsoft.com/office/drawing/2014/main" id="{B70DE63C-E72E-571E-81B5-29727EA5996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r="3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551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40CB-CD10-889D-DB55-9D149B9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Gotchas (2)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CFFE-9070-230F-89FA-B16243FB1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PSADT C# File in AppDeployToolkitMain.PS1</a:t>
            </a:r>
          </a:p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C85FC-0232-63C1-8A10-D22D7B72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9" y="2253077"/>
            <a:ext cx="8979043" cy="1257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D19C5-0468-7139-7261-CD085ECE1687}"/>
              </a:ext>
            </a:extLst>
          </p:cNvPr>
          <p:cNvSpPr txBox="1"/>
          <p:nvPr/>
        </p:nvSpPr>
        <p:spPr>
          <a:xfrm>
            <a:off x="60960" y="4804410"/>
            <a:ext cx="281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nl-BE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03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Scripts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PowerShell as an attack vector</a:t>
            </a:r>
          </a:p>
        </p:txBody>
      </p:sp>
    </p:spTree>
    <p:extLst>
      <p:ext uri="{BB962C8B-B14F-4D97-AF65-F5344CB8AC3E}">
        <p14:creationId xmlns:p14="http://schemas.microsoft.com/office/powerpoint/2010/main" val="263845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F60A5-9020-4F57-BA86-73286499C4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24635" y="678118"/>
            <a:ext cx="1902411" cy="1480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C2316-F717-426D-ABB5-E18AA800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5" y="249492"/>
            <a:ext cx="6983549" cy="857250"/>
          </a:xfrm>
        </p:spPr>
        <p:txBody>
          <a:bodyPr>
            <a:normAutofit/>
          </a:bodyPr>
          <a:lstStyle/>
          <a:p>
            <a:r>
              <a:rPr lang="en-US" sz="2399"/>
              <a:t>The unsurmountable challenge of code signing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9762-E918-499E-BC01-B2BEE5222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461" y="2190342"/>
            <a:ext cx="8691079" cy="2842375"/>
          </a:xfrm>
          <a:solidFill>
            <a:schemeClr val="bg1">
              <a:lumMod val="85000"/>
              <a:alpha val="62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your own cert without a PKI </a:t>
            </a:r>
          </a:p>
          <a:p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SelfSignedCertificate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-Type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CodeSigningCert</a:t>
            </a:r>
            <a:r>
              <a:rPr lang="nl-BE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-Subject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'</a:t>
            </a:r>
            <a:r>
              <a:rPr lang="nl-BE" sz="1350" dirty="0">
                <a:solidFill>
                  <a:srgbClr val="8B0000"/>
                </a:solidFill>
                <a:latin typeface="Lucida Console" panose="020B0609040504020204" pitchFamily="49" charset="0"/>
              </a:rPr>
              <a:t>Application control </a:t>
            </a:r>
            <a:r>
              <a:rPr lang="nl-BE" sz="135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signing</a:t>
            </a:r>
            <a:r>
              <a:rPr lang="nl-BE" sz="1350" dirty="0">
                <a:solidFill>
                  <a:srgbClr val="8B0000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cert</a:t>
            </a:r>
            <a:r>
              <a:rPr lang="nl-BE" sz="1350" dirty="0">
                <a:solidFill>
                  <a:srgbClr val="8B0000"/>
                </a:solidFill>
                <a:latin typeface="Lucida Console" panose="020B0609040504020204" pitchFamily="49" charset="0"/>
              </a:rPr>
              <a:t>' </a:t>
            </a:r>
            <a:r>
              <a:rPr lang="nl-BE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CertStoreLocation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sz="13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Cert</a:t>
            </a:r>
            <a:r>
              <a:rPr lang="nl-BE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:\</a:t>
            </a:r>
            <a:r>
              <a:rPr lang="nl-BE" sz="13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CurrentUser</a:t>
            </a:r>
            <a:r>
              <a:rPr lang="nl-BE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\</a:t>
            </a:r>
            <a:r>
              <a:rPr lang="nl-BE" sz="13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</a:t>
            </a:r>
            <a:r>
              <a:rPr lang="nl-BE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35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Lucida Console" panose="020B0609040504020204" pitchFamily="49" charset="0"/>
              </a:rPr>
              <a:t>#!!! Add cert to Trusted Store !!!</a:t>
            </a:r>
            <a:endParaRPr lang="en-US" sz="1799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Lucida Console" panose="020B0609040504020204" pitchFamily="49" charset="0"/>
            </a:endParaRPr>
          </a:p>
          <a:p>
            <a:r>
              <a:rPr lang="en-US" dirty="0"/>
              <a:t>Sign a file using that cert </a:t>
            </a:r>
          </a:p>
          <a:p>
            <a:r>
              <a:rPr lang="nl-BE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nl-BE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AuthenticodeSignature</a:t>
            </a:r>
            <a:r>
              <a:rPr lang="nl-BE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-Certificate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$(</a:t>
            </a:r>
            <a:r>
              <a:rPr lang="en-US" sz="135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gci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Cert:\</a:t>
            </a:r>
            <a:r>
              <a:rPr lang="en-US" sz="135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CurrentUser</a:t>
            </a:r>
            <a:r>
              <a:rPr lang="en-US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\My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CodeSigningCert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350" dirty="0">
                <a:solidFill>
                  <a:srgbClr val="0000FF"/>
                </a:solidFill>
                <a:latin typeface="Lucida Console" panose="020B0609040504020204" pitchFamily="49" charset="0"/>
              </a:rPr>
              <a:t>?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35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Subject -like</a:t>
            </a:r>
            <a:r>
              <a:rPr lang="en-US" sz="1350" dirty="0">
                <a:solidFill>
                  <a:srgbClr val="696969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8B0000"/>
                </a:solidFill>
                <a:latin typeface="Lucida Console" panose="020B0609040504020204" pitchFamily="49" charset="0"/>
              </a:rPr>
              <a:t>'CN=Application control signing cert'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})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TimestampServer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http://timestamp.digicert.com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35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HashAlgorithm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350" dirty="0">
                <a:solidFill>
                  <a:srgbClr val="8A2BE2"/>
                </a:solidFill>
                <a:latin typeface="Lucida Console" panose="020B0609040504020204" pitchFamily="49" charset="0"/>
              </a:rPr>
              <a:t>sha256</a:t>
            </a:r>
            <a:r>
              <a:rPr lang="en-US" sz="135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"file"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</a:p>
          <a:p>
            <a:r>
              <a:rPr lang="en-US" sz="3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3200" dirty="0">
              <a:solidFill>
                <a:srgbClr val="8B0000"/>
              </a:solidFill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41CBF-3AAC-218D-9FB1-CFDF7CEBC751}"/>
              </a:ext>
            </a:extLst>
          </p:cNvPr>
          <p:cNvSpPr txBox="1"/>
          <p:nvPr/>
        </p:nvSpPr>
        <p:spPr>
          <a:xfrm>
            <a:off x="36678" y="4756988"/>
            <a:ext cx="28795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799" dirty="0">
                <a:solidFill>
                  <a:prstClr val="white">
                    <a:lumMod val="75000"/>
                  </a:prstClr>
                </a:solidFill>
                <a:latin typeface="Trebuchet MS" panose="020B0603020202020204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8100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183F-4F1C-48F5-B21E-4BA6D27E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61" y="232410"/>
            <a:ext cx="7941254" cy="990600"/>
          </a:xfrm>
        </p:spPr>
        <p:txBody>
          <a:bodyPr>
            <a:normAutofit/>
          </a:bodyPr>
          <a:lstStyle/>
          <a:p>
            <a:r>
              <a:rPr lang="en-US" dirty="0"/>
              <a:t>Azure Trusted Signing accounts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251D2-CD10-4156-B74D-EBF3D171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Fresh out of private preview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Service to allow codesigning files with Microsoft managed certificates</a:t>
            </a:r>
          </a:p>
          <a:p>
            <a:r>
              <a:rPr lang="en-US" dirty="0"/>
              <a:t>Developed with WDAC in mind</a:t>
            </a:r>
          </a:p>
          <a:p>
            <a:r>
              <a:rPr lang="en-US" dirty="0"/>
              <a:t>Automation friendly</a:t>
            </a:r>
          </a:p>
          <a:p>
            <a:pPr lvl="1"/>
            <a:r>
              <a:rPr lang="en-US" dirty="0"/>
              <a:t>Plenty of integrations (PowerShell, </a:t>
            </a:r>
            <a:r>
              <a:rPr lang="en-US" dirty="0" err="1"/>
              <a:t>SignTool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actions)</a:t>
            </a:r>
          </a:p>
          <a:p>
            <a:r>
              <a:rPr lang="en-US" dirty="0"/>
              <a:t>Pricing</a:t>
            </a:r>
          </a:p>
          <a:p>
            <a:endParaRPr lang="en-US" dirty="0"/>
          </a:p>
          <a:p>
            <a:endParaRPr lang="en-US" dirty="0">
              <a:hlinkClick r:id="rId4"/>
            </a:endParaRP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Trusted Signing documentation | Microsoft Learn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D1730-40B3-A61C-3AFA-5ADA4753B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20" y="2982451"/>
            <a:ext cx="2523392" cy="7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94050" y="1274763"/>
            <a:ext cx="5949950" cy="2139950"/>
          </a:xfrm>
        </p:spPr>
        <p:txBody>
          <a:bodyPr/>
          <a:lstStyle/>
          <a:p>
            <a:r>
              <a:rPr lang="en-US"/>
              <a:t>Auto sign PowerShell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94050" y="3435350"/>
            <a:ext cx="5949950" cy="1123950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VsCode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E36F2-2FE0-BA39-F53B-66A94C4B7931}"/>
              </a:ext>
            </a:extLst>
          </p:cNvPr>
          <p:cNvSpPr txBox="1"/>
          <p:nvPr/>
        </p:nvSpPr>
        <p:spPr>
          <a:xfrm rot="16200000">
            <a:off x="-1680170" y="1166426"/>
            <a:ext cx="4866030" cy="144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DEMO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backlog</a:t>
            </a:r>
          </a:p>
        </p:txBody>
      </p:sp>
    </p:spTree>
    <p:extLst>
      <p:ext uri="{BB962C8B-B14F-4D97-AF65-F5344CB8AC3E}">
        <p14:creationId xmlns:p14="http://schemas.microsoft.com/office/powerpoint/2010/main" val="224877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F888-EACD-4E07-96ED-F366D52B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Backlog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E8F6-4949-410D-8971-774B7C577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029632"/>
            <a:ext cx="8325980" cy="1288520"/>
          </a:xfrm>
        </p:spPr>
        <p:txBody>
          <a:bodyPr>
            <a:normAutofit/>
          </a:bodyPr>
          <a:lstStyle/>
          <a:p>
            <a:r>
              <a:rPr lang="en-US" sz="1400" dirty="0"/>
              <a:t>.cat files, Introduced 2 decades ago with Windows 2000 - Enforcement started in Windows XP </a:t>
            </a:r>
          </a:p>
          <a:p>
            <a:pPr lvl="1"/>
            <a:r>
              <a:rPr lang="en-US" sz="1400" dirty="0"/>
              <a:t>Driver signing is Kernel Mode Code Integrity</a:t>
            </a:r>
          </a:p>
          <a:p>
            <a:r>
              <a:rPr lang="en-US" sz="1400" dirty="0"/>
              <a:t>Windows Defender Application Control adds User mode Code Integrity</a:t>
            </a:r>
            <a:endParaRPr lang="nl-BE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5B167-52D7-4634-840E-E431CA82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2" y="1936102"/>
            <a:ext cx="2072411" cy="2607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4E522-73DC-4560-8E84-B8899C08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039" y="1936102"/>
            <a:ext cx="2090660" cy="26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63918-F7A6-43AB-93D1-5711B7B1E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25" y="1936102"/>
            <a:ext cx="2155183" cy="26082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1B79E32-1949-292D-4E4A-BD3FDC40640D}"/>
              </a:ext>
            </a:extLst>
          </p:cNvPr>
          <p:cNvSpPr txBox="1"/>
          <p:nvPr/>
        </p:nvSpPr>
        <p:spPr>
          <a:xfrm>
            <a:off x="8902294" y="0"/>
            <a:ext cx="1856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chemeClr val="bg2">
                    <a:lumMod val="50000"/>
                  </a:schemeClr>
                </a:solidFill>
              </a:rPr>
              <a:t>T</a:t>
            </a:r>
            <a:endParaRPr lang="nl-BE" sz="13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2E4B5-21E9-58EA-9957-6691191F773D}"/>
              </a:ext>
            </a:extLst>
          </p:cNvPr>
          <p:cNvSpPr txBox="1"/>
          <p:nvPr/>
        </p:nvSpPr>
        <p:spPr>
          <a:xfrm>
            <a:off x="60960" y="4804410"/>
            <a:ext cx="281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nl-BE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E26B-93F4-4C6C-9EBC-42417A2C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4" y="204679"/>
            <a:ext cx="8781926" cy="990600"/>
          </a:xfrm>
        </p:spPr>
        <p:txBody>
          <a:bodyPr>
            <a:noAutofit/>
          </a:bodyPr>
          <a:lstStyle/>
          <a:p>
            <a:r>
              <a:rPr lang="en-US" sz="3200" dirty="0"/>
              <a:t>Make app trusted with signed Catalog monitoring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44482-3387-4828-9A7E-34942B881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47625"/>
              </p:ext>
            </p:extLst>
          </p:nvPr>
        </p:nvGraphicFramePr>
        <p:xfrm>
          <a:off x="508000" y="727129"/>
          <a:ext cx="7594841" cy="4098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9448A0-CAAE-4013-B8C8-4CEDACB4D47C}"/>
              </a:ext>
            </a:extLst>
          </p:cNvPr>
          <p:cNvSpPr txBox="1"/>
          <p:nvPr/>
        </p:nvSpPr>
        <p:spPr>
          <a:xfrm>
            <a:off x="2497017" y="1390093"/>
            <a:ext cx="2567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/>
              <a:t>RTFM</a:t>
            </a:r>
            <a:endParaRPr lang="nl-BE" sz="30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5F480CB-B326-127D-2F8C-8AF3A4CCC3C2}"/>
              </a:ext>
            </a:extLst>
          </p:cNvPr>
          <p:cNvSpPr txBox="1"/>
          <p:nvPr/>
        </p:nvSpPr>
        <p:spPr>
          <a:xfrm>
            <a:off x="8902294" y="0"/>
            <a:ext cx="1856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chemeClr val="bg2">
                    <a:lumMod val="50000"/>
                  </a:schemeClr>
                </a:solidFill>
              </a:rPr>
              <a:t>T</a:t>
            </a:r>
            <a:endParaRPr lang="nl-BE" sz="13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44FF3-E25F-E410-6494-9F7369C59C0B}"/>
              </a:ext>
            </a:extLst>
          </p:cNvPr>
          <p:cNvSpPr txBox="1"/>
          <p:nvPr/>
        </p:nvSpPr>
        <p:spPr>
          <a:xfrm>
            <a:off x="60960" y="4804410"/>
            <a:ext cx="281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nl-BE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7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7B130-1051-F4D4-CE84-CFF9381CB6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94050" y="1274763"/>
            <a:ext cx="5949950" cy="2139950"/>
          </a:xfrm>
        </p:spPr>
        <p:txBody>
          <a:bodyPr/>
          <a:lstStyle/>
          <a:p>
            <a:r>
              <a:rPr lang="en-US" dirty="0" err="1"/>
              <a:t>PackageInspector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6B6DA-BC4F-144D-BBC5-04DEE29660A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94050" y="3435350"/>
            <a:ext cx="5949950" cy="1123950"/>
          </a:xfrm>
        </p:spPr>
        <p:txBody>
          <a:bodyPr/>
          <a:lstStyle/>
          <a:p>
            <a:r>
              <a:rPr lang="en-US" dirty="0"/>
              <a:t>Start / Stop</a:t>
            </a:r>
            <a:endParaRPr lang="nl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503EB-03D4-5551-4452-59DD67147D3F}"/>
              </a:ext>
            </a:extLst>
          </p:cNvPr>
          <p:cNvSpPr txBox="1"/>
          <p:nvPr/>
        </p:nvSpPr>
        <p:spPr>
          <a:xfrm rot="16200000">
            <a:off x="-1680170" y="1166426"/>
            <a:ext cx="4866030" cy="144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DEMO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6597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9641-B1C8-4DFE-8BF3-1BED01AC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97" y="268675"/>
            <a:ext cx="7777193" cy="857251"/>
          </a:xfrm>
        </p:spPr>
        <p:txBody>
          <a:bodyPr>
            <a:normAutofit fontScale="90000"/>
          </a:bodyPr>
          <a:lstStyle/>
          <a:p>
            <a:r>
              <a:rPr lang="en-US" dirty="0"/>
              <a:t>Make app trusted with Catalog Scan</a:t>
            </a:r>
            <a:endParaRPr lang="nl-B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C78C84-F161-4D15-A75B-0F4063A00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702792"/>
              </p:ext>
            </p:extLst>
          </p:nvPr>
        </p:nvGraphicFramePr>
        <p:xfrm>
          <a:off x="913914" y="1278533"/>
          <a:ext cx="6447234" cy="2911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ED912FBA-1ED5-950B-F1BD-2DFC780C4B8F}"/>
              </a:ext>
            </a:extLst>
          </p:cNvPr>
          <p:cNvSpPr txBox="1"/>
          <p:nvPr/>
        </p:nvSpPr>
        <p:spPr>
          <a:xfrm>
            <a:off x="8902294" y="0"/>
            <a:ext cx="1856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chemeClr val="bg2">
                    <a:lumMod val="50000"/>
                  </a:schemeClr>
                </a:solidFill>
              </a:rPr>
              <a:t>T</a:t>
            </a:r>
            <a:endParaRPr lang="nl-BE" sz="135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75254" y="2197277"/>
            <a:ext cx="2655436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Senior Consultant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5163" y="1885654"/>
            <a:ext cx="39493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</a:t>
            </a:r>
          </a:p>
          <a:p>
            <a:r>
              <a:rPr lang="en-US" sz="405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Degreef</a:t>
            </a:r>
          </a:p>
        </p:txBody>
      </p:sp>
      <p:sp>
        <p:nvSpPr>
          <p:cNvPr id="13" name="Oval 12"/>
          <p:cNvSpPr/>
          <p:nvPr/>
        </p:nvSpPr>
        <p:spPr>
          <a:xfrm>
            <a:off x="2524762" y="683956"/>
            <a:ext cx="1244162" cy="1244162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2125" y="1137244"/>
            <a:ext cx="168793" cy="16879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42" name="Rounded Rectangle 4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ounded Rectangle 4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Donut 21"/>
          <p:cNvSpPr/>
          <p:nvPr/>
        </p:nvSpPr>
        <p:spPr>
          <a:xfrm rot="10800000">
            <a:off x="3072161" y="363044"/>
            <a:ext cx="103505" cy="10350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onut 22"/>
          <p:cNvSpPr/>
          <p:nvPr/>
        </p:nvSpPr>
        <p:spPr>
          <a:xfrm rot="10800000">
            <a:off x="2571049" y="3281180"/>
            <a:ext cx="199563" cy="199563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215816" y="749389"/>
            <a:ext cx="99811" cy="99811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40" name="Rounded Rectangle 3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ounded Rectangle 4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Donut 24"/>
          <p:cNvSpPr/>
          <p:nvPr/>
        </p:nvSpPr>
        <p:spPr>
          <a:xfrm rot="10800000">
            <a:off x="4958273" y="4156621"/>
            <a:ext cx="271774" cy="27177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Group 25"/>
          <p:cNvGrpSpPr/>
          <p:nvPr/>
        </p:nvGrpSpPr>
        <p:grpSpPr>
          <a:xfrm rot="10800000">
            <a:off x="5230047" y="1555321"/>
            <a:ext cx="187186" cy="187186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6346927" y="3781727"/>
            <a:ext cx="168793" cy="168793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36" name="Rounded Rectangle 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ounded Rectangle 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Donut 27"/>
          <p:cNvSpPr/>
          <p:nvPr/>
        </p:nvSpPr>
        <p:spPr>
          <a:xfrm rot="10800000">
            <a:off x="5839775" y="4050332"/>
            <a:ext cx="103505" cy="103505"/>
          </a:xfrm>
          <a:prstGeom prst="donut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0800000">
            <a:off x="1869807" y="1467550"/>
            <a:ext cx="199563" cy="199563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nut 31"/>
          <p:cNvSpPr/>
          <p:nvPr/>
        </p:nvSpPr>
        <p:spPr>
          <a:xfrm rot="10800000">
            <a:off x="6592921" y="1681000"/>
            <a:ext cx="103505" cy="103505"/>
          </a:xfrm>
          <a:prstGeom prst="donut">
            <a:avLst>
              <a:gd name="adj" fmla="val 12500"/>
            </a:avLst>
          </a:prstGeom>
          <a:solidFill>
            <a:srgbClr val="95C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 rot="10800000">
            <a:off x="3096937" y="3950520"/>
            <a:ext cx="99811" cy="9981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3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78457C8-E1D8-8742-6782-A941A9D9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7479" y="1026885"/>
            <a:ext cx="418728" cy="558304"/>
          </a:xfrm>
          <a:prstGeom prst="rect">
            <a:avLst/>
          </a:prstGeom>
        </p:spPr>
      </p:pic>
      <p:pic>
        <p:nvPicPr>
          <p:cNvPr id="5" name="Picture Placeholder 4" descr="A person in a suit&#10;&#10;Description automatically generated">
            <a:extLst>
              <a:ext uri="{FF2B5EF4-FFF2-40B4-BE49-F238E27FC236}">
                <a16:creationId xmlns:a16="http://schemas.microsoft.com/office/drawing/2014/main" id="{F1405B4F-D147-977A-21C2-4904D8A5608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r="3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69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AppControl.AI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224BC-6DA7-5135-05C3-36C91AD5B316}"/>
              </a:ext>
            </a:extLst>
          </p:cNvPr>
          <p:cNvSpPr txBox="1"/>
          <p:nvPr/>
        </p:nvSpPr>
        <p:spPr>
          <a:xfrm>
            <a:off x="736208" y="1512507"/>
            <a:ext cx="7449551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policy creation for managed apps</a:t>
            </a:r>
          </a:p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security catalog generation</a:t>
            </a:r>
          </a:p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Log Centralization</a:t>
            </a:r>
          </a:p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Deduplicated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Enriched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insights &amp; dashboards in centralized portal </a:t>
            </a: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885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67B130-1051-F4D4-CE84-CFF9381CB6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94050" y="1274763"/>
            <a:ext cx="5949950" cy="2139950"/>
          </a:xfrm>
        </p:spPr>
        <p:txBody>
          <a:bodyPr/>
          <a:lstStyle/>
          <a:p>
            <a:r>
              <a:rPr lang="en-US"/>
              <a:t>Assisted backlog handling 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6B6DA-BC4F-144D-BBC5-04DEE29660A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94050" y="3435350"/>
            <a:ext cx="5949950" cy="1123950"/>
          </a:xfrm>
        </p:spPr>
        <p:txBody>
          <a:bodyPr/>
          <a:lstStyle/>
          <a:p>
            <a:r>
              <a:rPr lang="en-US" err="1"/>
              <a:t>AppControl.Ai</a:t>
            </a:r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54F93-505E-AD27-BDF4-E079FB491411}"/>
              </a:ext>
            </a:extLst>
          </p:cNvPr>
          <p:cNvSpPr txBox="1"/>
          <p:nvPr/>
        </p:nvSpPr>
        <p:spPr>
          <a:xfrm rot="16200000">
            <a:off x="-1680170" y="1166426"/>
            <a:ext cx="4866030" cy="1446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DEMO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8886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learning!</a:t>
            </a:r>
          </a:p>
        </p:txBody>
      </p:sp>
    </p:spTree>
    <p:extLst>
      <p:ext uri="{BB962C8B-B14F-4D97-AF65-F5344CB8AC3E}">
        <p14:creationId xmlns:p14="http://schemas.microsoft.com/office/powerpoint/2010/main" val="348253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6710-9B75-1F8F-CF46-4327BDFBC5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94050" y="1274763"/>
            <a:ext cx="5949950" cy="2139950"/>
          </a:xfrm>
        </p:spPr>
        <p:txBody>
          <a:bodyPr/>
          <a:lstStyle/>
          <a:p>
            <a:r>
              <a:rPr lang="en-US"/>
              <a:t>WDAC Masterclass at </a:t>
            </a:r>
            <a:r>
              <a:rPr lang="en-US" err="1"/>
              <a:t>ViaMonstra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C0DDE-B3B6-FE0F-7BFF-0D6A8EBD51B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94050" y="3435350"/>
            <a:ext cx="5949950" cy="11239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Starts 7</a:t>
            </a:r>
            <a:r>
              <a:rPr lang="en-US" baseline="30000" dirty="0"/>
              <a:t>th</a:t>
            </a:r>
            <a:r>
              <a:rPr lang="en-US" dirty="0"/>
              <a:t> of November 2024 – Mail </a:t>
            </a:r>
            <a:r>
              <a:rPr lang="en-US" dirty="0">
                <a:hlinkClick r:id="rId2"/>
              </a:rPr>
              <a:t>Tom.Degreef@oscc.be</a:t>
            </a:r>
            <a:r>
              <a:rPr lang="en-US" dirty="0"/>
              <a:t> for 10% discount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2228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E80753-8D3E-FE00-49D6-927C588D1089}"/>
              </a:ext>
            </a:extLst>
          </p:cNvPr>
          <p:cNvSpPr/>
          <p:nvPr/>
        </p:nvSpPr>
        <p:spPr>
          <a:xfrm>
            <a:off x="3129847" y="891265"/>
            <a:ext cx="1464059" cy="1464059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5957BD-A1EE-DBC9-D7D6-0300767A82F4}"/>
              </a:ext>
            </a:extLst>
          </p:cNvPr>
          <p:cNvGrpSpPr/>
          <p:nvPr/>
        </p:nvGrpSpPr>
        <p:grpSpPr>
          <a:xfrm>
            <a:off x="1895602" y="1503676"/>
            <a:ext cx="219146" cy="219146"/>
            <a:chOff x="1502229" y="2731167"/>
            <a:chExt cx="364384" cy="3643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838935-550B-C447-309C-1E4E85487974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E70708-D7E7-B394-FFF7-9F75F3814119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20CFEF2A-FCB9-179F-11FD-FDD632CCA474}"/>
              </a:ext>
            </a:extLst>
          </p:cNvPr>
          <p:cNvSpPr/>
          <p:nvPr/>
        </p:nvSpPr>
        <p:spPr>
          <a:xfrm>
            <a:off x="2467447" y="85612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3B9BF758-A8B1-D028-B4C3-55EF5AE20793}"/>
              </a:ext>
            </a:extLst>
          </p:cNvPr>
          <p:cNvSpPr/>
          <p:nvPr/>
        </p:nvSpPr>
        <p:spPr>
          <a:xfrm>
            <a:off x="2848574" y="2045671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48B38B-F6F4-7AA4-5A2C-6B976CBB0F1E}"/>
              </a:ext>
            </a:extLst>
          </p:cNvPr>
          <p:cNvGrpSpPr/>
          <p:nvPr/>
        </p:nvGrpSpPr>
        <p:grpSpPr>
          <a:xfrm>
            <a:off x="3834234" y="650187"/>
            <a:ext cx="129586" cy="129586"/>
            <a:chOff x="1502229" y="2731167"/>
            <a:chExt cx="364384" cy="36438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7CDB8F1-9BD5-2F54-92BE-7EF30DA6A57A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46A124E-67E4-C271-15AC-A9753283149E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Donut 19">
            <a:extLst>
              <a:ext uri="{FF2B5EF4-FFF2-40B4-BE49-F238E27FC236}">
                <a16:creationId xmlns:a16="http://schemas.microsoft.com/office/drawing/2014/main" id="{75280320-5A38-99EC-0583-41B8629DCC04}"/>
              </a:ext>
            </a:extLst>
          </p:cNvPr>
          <p:cNvSpPr/>
          <p:nvPr/>
        </p:nvSpPr>
        <p:spPr>
          <a:xfrm>
            <a:off x="4593906" y="861448"/>
            <a:ext cx="352848" cy="352848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58C3B2-197A-1056-FB11-A936BE8AC611}"/>
              </a:ext>
            </a:extLst>
          </p:cNvPr>
          <p:cNvGrpSpPr/>
          <p:nvPr/>
        </p:nvGrpSpPr>
        <p:grpSpPr>
          <a:xfrm>
            <a:off x="4112973" y="2427302"/>
            <a:ext cx="243026" cy="243026"/>
            <a:chOff x="1502229" y="2731167"/>
            <a:chExt cx="364384" cy="36438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A41868B-9725-9D47-E2A1-49FA93D3D370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BC20A52-ACBE-F1A6-391A-73601A080E05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39CE30-8B16-51F0-C8FD-99A0B9F4A8BF}"/>
              </a:ext>
            </a:extLst>
          </p:cNvPr>
          <p:cNvGrpSpPr/>
          <p:nvPr/>
        </p:nvGrpSpPr>
        <p:grpSpPr>
          <a:xfrm>
            <a:off x="779117" y="1998784"/>
            <a:ext cx="219146" cy="219146"/>
            <a:chOff x="1502229" y="2731167"/>
            <a:chExt cx="364384" cy="364384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9E23603-7A8E-2330-7F47-0E784EEBA8F2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896C7E6-B832-0DA4-113F-AA4F0C41A8D0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Donut 26">
            <a:extLst>
              <a:ext uri="{FF2B5EF4-FFF2-40B4-BE49-F238E27FC236}">
                <a16:creationId xmlns:a16="http://schemas.microsoft.com/office/drawing/2014/main" id="{D59C9A9C-58C5-3855-A544-18A31598922D}"/>
              </a:ext>
            </a:extLst>
          </p:cNvPr>
          <p:cNvSpPr/>
          <p:nvPr/>
        </p:nvSpPr>
        <p:spPr>
          <a:xfrm>
            <a:off x="1761219" y="2222626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E859CD06-A7FC-E7C1-0CD8-9991D144803E}"/>
              </a:ext>
            </a:extLst>
          </p:cNvPr>
          <p:cNvSpPr/>
          <p:nvPr/>
        </p:nvSpPr>
        <p:spPr>
          <a:xfrm>
            <a:off x="1212581" y="114834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9325122-376E-B59E-F376-C49954A4AA99}"/>
              </a:ext>
            </a:extLst>
          </p:cNvPr>
          <p:cNvSpPr/>
          <p:nvPr/>
        </p:nvSpPr>
        <p:spPr>
          <a:xfrm>
            <a:off x="5156803" y="2107842"/>
            <a:ext cx="134383" cy="134383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940A52-3D27-3B9A-4B26-5662575AD417}"/>
              </a:ext>
            </a:extLst>
          </p:cNvPr>
          <p:cNvGrpSpPr/>
          <p:nvPr/>
        </p:nvGrpSpPr>
        <p:grpSpPr>
          <a:xfrm>
            <a:off x="5474257" y="2003581"/>
            <a:ext cx="129586" cy="129586"/>
            <a:chOff x="1502229" y="2731167"/>
            <a:chExt cx="364384" cy="36438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5A94047-5720-4CD8-E7E7-C2AAD34C7B31}"/>
                </a:ext>
              </a:extLst>
            </p:cNvPr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8E9CA07-6DB9-BECA-2676-C925B1D22A56}"/>
                </a:ext>
              </a:extLst>
            </p:cNvPr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9DA99337-A5DA-E267-2B0C-A47789108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626" y="1245469"/>
            <a:ext cx="952500" cy="755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2325F-FA61-5FAA-F98C-4F8E75A067B6}"/>
              </a:ext>
            </a:extLst>
          </p:cNvPr>
          <p:cNvSpPr txBox="1"/>
          <p:nvPr/>
        </p:nvSpPr>
        <p:spPr>
          <a:xfrm>
            <a:off x="1895601" y="2714005"/>
            <a:ext cx="582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BE4387-7F47-29D2-1D4A-71A8EC279D60}"/>
              </a:ext>
            </a:extLst>
          </p:cNvPr>
          <p:cNvSpPr/>
          <p:nvPr/>
        </p:nvSpPr>
        <p:spPr>
          <a:xfrm>
            <a:off x="3180211" y="3463004"/>
            <a:ext cx="4473210" cy="49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 there any 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5D0CD-4053-9294-61DB-9E8DA6F0ED83}"/>
              </a:ext>
            </a:extLst>
          </p:cNvPr>
          <p:cNvSpPr/>
          <p:nvPr/>
        </p:nvSpPr>
        <p:spPr>
          <a:xfrm>
            <a:off x="2928950" y="2542405"/>
            <a:ext cx="472447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evaluate this session in the App. 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8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6EEC5-F8DA-C1E5-7146-68B36A4B7FDC}"/>
              </a:ext>
            </a:extLst>
          </p:cNvPr>
          <p:cNvSpPr txBox="1"/>
          <p:nvPr/>
        </p:nvSpPr>
        <p:spPr>
          <a:xfrm>
            <a:off x="1895601" y="2889334"/>
            <a:ext cx="582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&lt;Next session 16:50 – 17:35&gt;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6BFC6-2683-D1E2-3BBC-A2226008EF31}"/>
              </a:ext>
            </a:extLst>
          </p:cNvPr>
          <p:cNvSpPr/>
          <p:nvPr/>
        </p:nvSpPr>
        <p:spPr>
          <a:xfrm>
            <a:off x="1761219" y="3542053"/>
            <a:ext cx="5949643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Closing Note: AI: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Afnemende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Intelligentie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Prof. Dr. Erik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Scherder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9567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lar blue and white circle with a black background&#10;&#10;Description automatically generated">
            <a:extLst>
              <a:ext uri="{FF2B5EF4-FFF2-40B4-BE49-F238E27FC236}">
                <a16:creationId xmlns:a16="http://schemas.microsoft.com/office/drawing/2014/main" id="{D694500F-DCFB-4352-2B72-83BF09ABF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29" y="1490335"/>
            <a:ext cx="1688469" cy="16966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85D77A-D069-97CA-FDD1-3B346AE346E1}"/>
              </a:ext>
            </a:extLst>
          </p:cNvPr>
          <p:cNvSpPr/>
          <p:nvPr/>
        </p:nvSpPr>
        <p:spPr>
          <a:xfrm>
            <a:off x="2683805" y="1678181"/>
            <a:ext cx="1320973" cy="1320973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5E3EC-CB21-EEAE-E3E4-92F5DBC0D6AF}"/>
              </a:ext>
            </a:extLst>
          </p:cNvPr>
          <p:cNvSpPr txBox="1"/>
          <p:nvPr/>
        </p:nvSpPr>
        <p:spPr>
          <a:xfrm>
            <a:off x="2499329" y="3304377"/>
            <a:ext cx="16884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Kim Oppalfens</a:t>
            </a:r>
            <a:endParaRPr kumimoji="0" lang="en-NL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AD150-694C-22FC-602A-98954BCE53AE}"/>
              </a:ext>
            </a:extLst>
          </p:cNvPr>
          <p:cNvSpPr txBox="1"/>
          <p:nvPr/>
        </p:nvSpPr>
        <p:spPr>
          <a:xfrm>
            <a:off x="2499329" y="3667972"/>
            <a:ext cx="1688468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Senior consultant</a:t>
            </a:r>
            <a:endParaRPr kumimoji="0" lang="en-NL" sz="11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pic>
        <p:nvPicPr>
          <p:cNvPr id="10" name="Picture 9" descr="A circular blue and white circle with a black background&#10;&#10;Description automatically generated">
            <a:extLst>
              <a:ext uri="{FF2B5EF4-FFF2-40B4-BE49-F238E27FC236}">
                <a16:creationId xmlns:a16="http://schemas.microsoft.com/office/drawing/2014/main" id="{78887579-A918-DEC9-0F6B-B8A3FB3E0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79" y="1490335"/>
            <a:ext cx="1688469" cy="169666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1B34CC-644B-07ED-0194-4364B3698CCF}"/>
              </a:ext>
            </a:extLst>
          </p:cNvPr>
          <p:cNvSpPr/>
          <p:nvPr/>
        </p:nvSpPr>
        <p:spPr>
          <a:xfrm>
            <a:off x="5126655" y="1678181"/>
            <a:ext cx="1320973" cy="1320973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2CBD2-FB3F-9CC2-F857-CF2990A694D4}"/>
              </a:ext>
            </a:extLst>
          </p:cNvPr>
          <p:cNvSpPr txBox="1"/>
          <p:nvPr/>
        </p:nvSpPr>
        <p:spPr>
          <a:xfrm>
            <a:off x="4942179" y="3304377"/>
            <a:ext cx="16884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 Degreef</a:t>
            </a:r>
            <a:endParaRPr kumimoji="0" lang="en-NL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C8405-1A14-CDE3-FC92-E45CF26B912A}"/>
              </a:ext>
            </a:extLst>
          </p:cNvPr>
          <p:cNvSpPr txBox="1"/>
          <p:nvPr/>
        </p:nvSpPr>
        <p:spPr>
          <a:xfrm>
            <a:off x="4942179" y="3667972"/>
            <a:ext cx="1688468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ExtraOrdinary</a:t>
            </a:r>
            <a:r>
              <a:rPr kumimoji="0" lang="en-US" sz="11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panose="020B0502040204020203" pitchFamily="34" charset="0"/>
                <a:cs typeface="Segoe UI" panose="020B0502040204020203" pitchFamily="34" charset="0"/>
                <a:sym typeface="Helvetica"/>
              </a:rPr>
              <a:t> Consultant</a:t>
            </a:r>
            <a:endParaRPr kumimoji="0" lang="en-NL" sz="11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panose="020B0502040204020203" pitchFamily="34" charset="0"/>
              <a:cs typeface="Segoe UI" panose="020B0502040204020203" pitchFamily="34" charset="0"/>
              <a:sym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A58D1-ED74-C46B-9102-9AB11773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447"/>
            <a:ext cx="9144000" cy="731479"/>
          </a:xfrm>
        </p:spPr>
        <p:txBody>
          <a:bodyPr/>
          <a:lstStyle/>
          <a:p>
            <a:pPr algn="ctr"/>
            <a:r>
              <a:rPr lang="nl-NL" b="1" dirty="0">
                <a:solidFill>
                  <a:schemeClr val="bg1"/>
                </a:solidFill>
              </a:rPr>
              <a:t>Sprekers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52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FA73CA-8E8E-AB56-B9BB-577936275B2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&lt;Next session 16:50 – 17:35&gt;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BDAE-0B72-9DBB-5276-0920D096552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70000" lnSpcReduction="20000"/>
          </a:bodyPr>
          <a:lstStyle/>
          <a:p>
            <a:pPr algn="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Closing Note: AI: </a:t>
            </a:r>
            <a:r>
              <a:rPr lang="en-US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Afnemende</a:t>
            </a: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Intelligentie</a:t>
            </a: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Prof. Dr. Erik </a:t>
            </a:r>
            <a:r>
              <a:rPr lang="en-US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Scherder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945794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836" y="2215197"/>
            <a:ext cx="7947328" cy="39015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WDAC Benefits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24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Applocker</a:t>
            </a: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Comparison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OSCC Base policy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Gotchas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Handling Scripts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Catalogs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AppControl.AI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 Training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ct val="150000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6264" y="326382"/>
            <a:ext cx="640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we going to discuss?</a:t>
            </a:r>
          </a:p>
        </p:txBody>
      </p:sp>
      <p:grpSp>
        <p:nvGrpSpPr>
          <p:cNvPr id="22" name="Group 21"/>
          <p:cNvGrpSpPr/>
          <p:nvPr/>
        </p:nvGrpSpPr>
        <p:grpSpPr>
          <a:xfrm rot="16200000" flipH="1">
            <a:off x="1781935" y="1627684"/>
            <a:ext cx="177143" cy="177143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1091506" y="1187525"/>
            <a:ext cx="108626" cy="108626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246396" y="2021406"/>
            <a:ext cx="177143" cy="177143"/>
            <a:chOff x="1502229" y="2731167"/>
            <a:chExt cx="364384" cy="364384"/>
          </a:xfrm>
          <a:solidFill>
            <a:srgbClr val="1D827A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2409964" y="1827837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16200000" flipH="1">
            <a:off x="1099975" y="1560803"/>
            <a:ext cx="209435" cy="209435"/>
          </a:xfrm>
          <a:prstGeom prst="donut">
            <a:avLst>
              <a:gd name="adj" fmla="val 12500"/>
            </a:avLst>
          </a:prstGeom>
          <a:solidFill>
            <a:srgbClr val="96C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3554630" y="2245484"/>
            <a:ext cx="104748" cy="104748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1515510" y="1243965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706590" y="1470327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6684213" y="1311121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7798312" y="1528033"/>
            <a:ext cx="108626" cy="10862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8219751" y="1704843"/>
            <a:ext cx="177143" cy="177143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6279390" y="2210573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Donut 60"/>
          <p:cNvSpPr/>
          <p:nvPr/>
        </p:nvSpPr>
        <p:spPr>
          <a:xfrm rot="5400000">
            <a:off x="7333881" y="1244240"/>
            <a:ext cx="209435" cy="209435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5620354" y="1596144"/>
            <a:ext cx="104748" cy="104748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7019154" y="927402"/>
            <a:ext cx="108626" cy="108626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7831952" y="1153764"/>
            <a:ext cx="104748" cy="104748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6C9E2E-B8DF-648E-56FA-31FF5710E03F}"/>
              </a:ext>
            </a:extLst>
          </p:cNvPr>
          <p:cNvGrpSpPr/>
          <p:nvPr/>
        </p:nvGrpSpPr>
        <p:grpSpPr>
          <a:xfrm>
            <a:off x="1429198" y="194746"/>
            <a:ext cx="882616" cy="882616"/>
            <a:chOff x="1695614" y="147208"/>
            <a:chExt cx="882616" cy="882616"/>
          </a:xfrm>
        </p:grpSpPr>
        <p:sp>
          <p:nvSpPr>
            <p:cNvPr id="73" name="Oval 72"/>
            <p:cNvSpPr/>
            <p:nvPr/>
          </p:nvSpPr>
          <p:spPr>
            <a:xfrm>
              <a:off x="1695614" y="147208"/>
              <a:ext cx="882616" cy="882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90500" dir="642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67F2BA8-4792-EBCF-3D73-07BA7D2A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0975" y="405632"/>
              <a:ext cx="311895" cy="35645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4A72CE-8BE1-C818-9CCF-0B2257FF858A}"/>
              </a:ext>
            </a:extLst>
          </p:cNvPr>
          <p:cNvSpPr txBox="1"/>
          <p:nvPr/>
        </p:nvSpPr>
        <p:spPr>
          <a:xfrm>
            <a:off x="2077213" y="1105115"/>
            <a:ext cx="525666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 points</a:t>
            </a: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Allowlist benefits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should we?</a:t>
            </a:r>
          </a:p>
        </p:txBody>
      </p:sp>
    </p:spTree>
    <p:extLst>
      <p:ext uri="{BB962C8B-B14F-4D97-AF65-F5344CB8AC3E}">
        <p14:creationId xmlns:p14="http://schemas.microsoft.com/office/powerpoint/2010/main" val="253504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407129-00B9-1C06-964D-D7236D23491E}"/>
              </a:ext>
            </a:extLst>
          </p:cNvPr>
          <p:cNvSpPr txBox="1"/>
          <p:nvPr/>
        </p:nvSpPr>
        <p:spPr>
          <a:xfrm>
            <a:off x="5041045" y="3310452"/>
            <a:ext cx="3337797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$ 6.9 BILLION DOLLARS</a:t>
            </a:r>
            <a:endParaRPr lang="nl-BE" sz="135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4050000" cy="1350000"/>
          </a:xfrm>
        </p:spPr>
        <p:txBody>
          <a:bodyPr anchor="ctr">
            <a:normAutofit/>
          </a:bodyPr>
          <a:lstStyle/>
          <a:p>
            <a:r>
              <a:rPr lang="en-US" sz="2700"/>
              <a:t>Ransomware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375" y="1620442"/>
            <a:ext cx="2979681" cy="2580083"/>
          </a:xfrm>
        </p:spPr>
        <p:txBody>
          <a:bodyPr>
            <a:normAutofit fontScale="55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Based on </a:t>
            </a:r>
            <a:r>
              <a:rPr lang="en-US" err="1">
                <a:solidFill>
                  <a:schemeClr val="bg1"/>
                </a:solidFill>
              </a:rPr>
              <a:t>CoveWare</a:t>
            </a:r>
            <a:r>
              <a:rPr lang="en-US">
                <a:solidFill>
                  <a:schemeClr val="bg1"/>
                </a:solidFill>
              </a:rPr>
              <a:t> Ransomware report</a:t>
            </a:r>
            <a:endParaRPr lang="en-US" b="1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Protects against 94% of automated malware &amp; ransomware attacks (*)</a:t>
            </a:r>
          </a:p>
          <a:p>
            <a:pPr marL="457086" indent="-457086">
              <a:buClr>
                <a:srgbClr val="6DB3E4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Enforces solid processes and security practices</a:t>
            </a:r>
          </a:p>
          <a:p>
            <a:pPr marL="457086" indent="-457086">
              <a:buClr>
                <a:srgbClr val="6DB3E4"/>
              </a:buClr>
              <a:buFont typeface="Wingdings" panose="05000000000000000000" pitchFamily="2" charset="2"/>
              <a:buChar char="§"/>
            </a:pPr>
            <a:endParaRPr lang="en-US">
              <a:solidFill>
                <a:schemeClr val="bg1"/>
              </a:solidFill>
            </a:endParaRPr>
          </a:p>
          <a:p>
            <a:pPr>
              <a:buClr>
                <a:srgbClr val="6DB3E4"/>
              </a:buClr>
            </a:pPr>
            <a:r>
              <a:rPr lang="en-US">
                <a:solidFill>
                  <a:schemeClr val="bg1"/>
                </a:solidFill>
              </a:rPr>
              <a:t>(*) 72.23% of all statistics are invented on the fly</a:t>
            </a:r>
          </a:p>
          <a:p>
            <a:endParaRPr lang="en-US" b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Independent Foreclosure Review Payments Exceed $&lt;strong&gt;1 Billion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1419714"/>
            <a:ext cx="3856621" cy="229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B0339-3A05-C58D-505E-1A39FFAC92E5}"/>
              </a:ext>
            </a:extLst>
          </p:cNvPr>
          <p:cNvSpPr txBox="1"/>
          <p:nvPr/>
        </p:nvSpPr>
        <p:spPr>
          <a:xfrm>
            <a:off x="4978268" y="3321987"/>
            <a:ext cx="3141177" cy="4154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100">
                <a:solidFill>
                  <a:schemeClr val="bg1"/>
                </a:solidFill>
                <a:latin typeface="Baskerville Old Face" panose="02020602080505020303" pitchFamily="18" charset="0"/>
              </a:rPr>
              <a:t>1.1 BILLION DOLLARS</a:t>
            </a:r>
            <a:endParaRPr lang="nl-BE" sz="210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4050000" cy="1350000"/>
          </a:xfrm>
        </p:spPr>
        <p:txBody>
          <a:bodyPr anchor="ctr">
            <a:normAutofit/>
          </a:bodyPr>
          <a:lstStyle/>
          <a:p>
            <a:r>
              <a:rPr lang="en-US" sz="2700"/>
              <a:t>Application Allow listing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375" y="1620442"/>
            <a:ext cx="2979681" cy="2580083"/>
          </a:xfrm>
        </p:spPr>
        <p:txBody>
          <a:bodyPr>
            <a:normAutofit fontScale="475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A paradigm shift</a:t>
            </a:r>
          </a:p>
          <a:p>
            <a:r>
              <a:rPr lang="en-US">
                <a:solidFill>
                  <a:schemeClr val="bg1"/>
                </a:solidFill>
              </a:rPr>
              <a:t>Code integrity aka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Non-jailbroken Windows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“Modify an electronic device to remove restrictions imposed by the manufacturer or operator to allow the installation of unauthorized software.”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760CF-7156-4F48-85C1-5F915D93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862" y="1991188"/>
            <a:ext cx="3658273" cy="2433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21EB29-EE6F-4EE0-BA79-4756F0942570}"/>
              </a:ext>
            </a:extLst>
          </p:cNvPr>
          <p:cNvSpPr txBox="1"/>
          <p:nvPr/>
        </p:nvSpPr>
        <p:spPr>
          <a:xfrm>
            <a:off x="4409982" y="357505"/>
            <a:ext cx="43654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>
                <a:solidFill>
                  <a:schemeClr val="bg1"/>
                </a:solidFill>
                <a:latin typeface="Trebuchet MS" panose="020B0603020202020204"/>
              </a:rPr>
              <a:t>Aaron </a:t>
            </a:r>
            <a:r>
              <a:rPr lang="en-US" sz="1350" err="1">
                <a:solidFill>
                  <a:schemeClr val="bg1"/>
                </a:solidFill>
                <a:latin typeface="Trebuchet MS" panose="020B0603020202020204"/>
              </a:rPr>
              <a:t>Margosis</a:t>
            </a:r>
            <a:r>
              <a:rPr lang="en-US" sz="1350">
                <a:solidFill>
                  <a:schemeClr val="bg1"/>
                </a:solidFill>
                <a:latin typeface="Trebuchet MS" panose="020B0603020202020204"/>
              </a:rPr>
              <a:t>: “Can severely limit what an exploited vulnerability in a user program can accomplish.”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2A4B3-D47E-468D-BB90-5C67A269903D}"/>
              </a:ext>
            </a:extLst>
          </p:cNvPr>
          <p:cNvSpPr txBox="1"/>
          <p:nvPr/>
        </p:nvSpPr>
        <p:spPr>
          <a:xfrm>
            <a:off x="4400663" y="1275607"/>
            <a:ext cx="39424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>
                <a:solidFill>
                  <a:schemeClr val="bg1"/>
                </a:solidFill>
                <a:latin typeface="Trebuchet MS" panose="020B0603020202020204"/>
              </a:rPr>
              <a:t>Kim Oppalfens: “Non-limited code execution will almost certainly result in full system compromise over time.”</a:t>
            </a:r>
          </a:p>
        </p:txBody>
      </p:sp>
    </p:spTree>
    <p:extLst>
      <p:ext uri="{BB962C8B-B14F-4D97-AF65-F5344CB8AC3E}">
        <p14:creationId xmlns:p14="http://schemas.microsoft.com/office/powerpoint/2010/main" val="24971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992B-954B-AAA2-47B2-94A209F2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– All of the stats</a:t>
            </a: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12764-D31F-746B-9572-32A88C65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1" y="1083623"/>
            <a:ext cx="6523253" cy="339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CA1403-555E-E308-412E-3FBA428438E4}"/>
              </a:ext>
            </a:extLst>
          </p:cNvPr>
          <p:cNvSpPr txBox="1"/>
          <p:nvPr/>
        </p:nvSpPr>
        <p:spPr>
          <a:xfrm>
            <a:off x="120423" y="4815908"/>
            <a:ext cx="5082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nl-BE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 flipH="1">
            <a:off x="721714" y="358831"/>
            <a:ext cx="129586" cy="129586"/>
            <a:chOff x="1502229" y="2731167"/>
            <a:chExt cx="364384" cy="364384"/>
          </a:xfrm>
          <a:solidFill>
            <a:schemeClr val="accent2"/>
          </a:solidFill>
        </p:grpSpPr>
        <p:sp>
          <p:nvSpPr>
            <p:cNvPr id="22" name="Rounded Rectangle 2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Donut 18"/>
          <p:cNvSpPr/>
          <p:nvPr/>
        </p:nvSpPr>
        <p:spPr>
          <a:xfrm rot="16200000" flipH="1">
            <a:off x="318341" y="428793"/>
            <a:ext cx="134383" cy="134383"/>
          </a:xfrm>
          <a:prstGeom prst="donut">
            <a:avLst>
              <a:gd name="adj" fmla="val 1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/>
        </p:nvGrpSpPr>
        <p:grpSpPr>
          <a:xfrm rot="16200000" flipH="1">
            <a:off x="1783698" y="334482"/>
            <a:ext cx="129586" cy="129586"/>
            <a:chOff x="1502229" y="2731167"/>
            <a:chExt cx="364384" cy="364384"/>
          </a:xfrm>
          <a:solidFill>
            <a:srgbClr val="95CF78"/>
          </a:solidFill>
        </p:grpSpPr>
        <p:sp>
          <p:nvSpPr>
            <p:cNvPr id="17" name="Rounded Rectangle 1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 flipH="1">
            <a:off x="1462334" y="-11690"/>
            <a:ext cx="219146" cy="219146"/>
            <a:chOff x="1502229" y="2731167"/>
            <a:chExt cx="364384" cy="364384"/>
          </a:xfrm>
          <a:solidFill>
            <a:schemeClr val="accent4"/>
          </a:solidFill>
        </p:grpSpPr>
        <p:sp>
          <p:nvSpPr>
            <p:cNvPr id="12" name="Rounded Rectangle 1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 rot="16200000" flipH="1">
            <a:off x="409815" y="950306"/>
            <a:ext cx="219146" cy="219146"/>
            <a:chOff x="1502229" y="2731167"/>
            <a:chExt cx="364384" cy="364384"/>
          </a:xfrm>
          <a:solidFill>
            <a:srgbClr val="96C157"/>
          </a:solidFill>
        </p:grpSpPr>
        <p:sp>
          <p:nvSpPr>
            <p:cNvPr id="8" name="Rounded Rectangle 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Donut 9"/>
          <p:cNvSpPr/>
          <p:nvPr/>
        </p:nvSpPr>
        <p:spPr>
          <a:xfrm rot="16200000" flipH="1">
            <a:off x="736453" y="647429"/>
            <a:ext cx="89974" cy="90464"/>
          </a:xfrm>
          <a:prstGeom prst="donut">
            <a:avLst>
              <a:gd name="adj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Donut 13"/>
          <p:cNvSpPr/>
          <p:nvPr/>
        </p:nvSpPr>
        <p:spPr>
          <a:xfrm rot="16200000" flipH="1">
            <a:off x="1257726" y="395231"/>
            <a:ext cx="134383" cy="134383"/>
          </a:xfrm>
          <a:prstGeom prst="donut">
            <a:avLst>
              <a:gd name="adj" fmla="val 12500"/>
            </a:avLst>
          </a:prstGeom>
          <a:solidFill>
            <a:srgbClr val="1D8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nut 14"/>
          <p:cNvSpPr/>
          <p:nvPr/>
        </p:nvSpPr>
        <p:spPr>
          <a:xfrm rot="16200000" flipH="1">
            <a:off x="-163261" y="775973"/>
            <a:ext cx="259096" cy="259096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"/>
          <p:cNvSpPr txBox="1"/>
          <p:nvPr/>
        </p:nvSpPr>
        <p:spPr>
          <a:xfrm>
            <a:off x="765285" y="778845"/>
            <a:ext cx="761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Applocker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comparison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F92CC8A-978A-148D-73AD-78438088CBBB}"/>
              </a:ext>
            </a:extLst>
          </p:cNvPr>
          <p:cNvSpPr txBox="1"/>
          <p:nvPr/>
        </p:nvSpPr>
        <p:spPr>
          <a:xfrm>
            <a:off x="765285" y="1518013"/>
            <a:ext cx="7613431" cy="276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What's different?</a:t>
            </a:r>
          </a:p>
        </p:txBody>
      </p:sp>
    </p:spTree>
    <p:extLst>
      <p:ext uri="{BB962C8B-B14F-4D97-AF65-F5344CB8AC3E}">
        <p14:creationId xmlns:p14="http://schemas.microsoft.com/office/powerpoint/2010/main" val="288531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579F0B8F-403B-C442-AB17-81D96B664DD5}" vid="{04D31098-545D-E64F-B849-D85C689E7DC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D65CADBD20F44B823D3A456FEF9B1" ma:contentTypeVersion="19" ma:contentTypeDescription="Create a new document." ma:contentTypeScope="" ma:versionID="c8bbd15b3691959c0317781624cc15d4">
  <xsd:schema xmlns:xsd="http://www.w3.org/2001/XMLSchema" xmlns:xs="http://www.w3.org/2001/XMLSchema" xmlns:p="http://schemas.microsoft.com/office/2006/metadata/properties" xmlns:ns2="5891958d-2370-4526-82cd-f303136956a2" xmlns:ns3="042fe71a-d378-40e6-b588-f343e11f8b3b" targetNamespace="http://schemas.microsoft.com/office/2006/metadata/properties" ma:root="true" ma:fieldsID="1c92f432c1ef59644d3684676cbc7e35" ns2:_="" ns3:_="">
    <xsd:import namespace="5891958d-2370-4526-82cd-f303136956a2"/>
    <xsd:import namespace="042fe71a-d378-40e6-b588-f343e11f8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91958d-2370-4526-82cd-f30313695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e0227ca-919b-4907-ab13-921f480920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fe71a-d378-40e6-b588-f343e11f8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d0e98d1-dc86-4382-92c0-bd05bc4793b9}" ma:internalName="TaxCatchAll" ma:showField="CatchAllData" ma:web="042fe71a-d378-40e6-b588-f343e11f8b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891958d-2370-4526-82cd-f303136956a2" xsi:nil="true"/>
    <TaxCatchAll xmlns="042fe71a-d378-40e6-b588-f343e11f8b3b" xsi:nil="true"/>
    <lcf76f155ced4ddcb4097134ff3c332f xmlns="5891958d-2370-4526-82cd-f303136956a2">
      <Terms xmlns="http://schemas.microsoft.com/office/infopath/2007/PartnerControls"/>
    </lcf76f155ced4ddcb4097134ff3c332f>
    <SharedWithUsers xmlns="042fe71a-d378-40e6-b588-f343e11f8b3b">
      <UserInfo>
        <DisplayName>SpeakerSupport</DisplayName>
        <AccountId>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CAFB30-01ED-406F-BD11-C5A7BA6DBD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91958d-2370-4526-82cd-f303136956a2"/>
    <ds:schemaRef ds:uri="042fe71a-d378-40e6-b588-f343e11f8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5459E-1F6D-47DB-92E2-06B8440D7165}">
  <ds:schemaRefs>
    <ds:schemaRef ds:uri="http://schemas.microsoft.com/office/infopath/2007/PartnerControls"/>
    <ds:schemaRef ds:uri="5891958d-2370-4526-82cd-f303136956a2"/>
    <ds:schemaRef ds:uri="042fe71a-d378-40e6-b588-f343e11f8b3b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CC447A0-C2F3-405C-AC17-B79788F6401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ade84ad-3c6b-4480-bb7a-7694e5cb1e58}" enabled="1" method="Privileged" siteId="{b1a6616c-9473-4cab-82b6-b6affeed3e1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Experts_Live_NL _ppt_template 2024_dark</Template>
  <TotalTime>94</TotalTime>
  <Words>1683</Words>
  <Application>Microsoft Office PowerPoint</Application>
  <PresentationFormat>On-screen Show (16:9)</PresentationFormat>
  <Paragraphs>245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Baskerville Old Face</vt:lpstr>
      <vt:lpstr>Calibri</vt:lpstr>
      <vt:lpstr>Lucida Console</vt:lpstr>
      <vt:lpstr>Segoe Light</vt:lpstr>
      <vt:lpstr>Segoe UI</vt:lpstr>
      <vt:lpstr>Segoe UI Light</vt:lpstr>
      <vt:lpstr>Trebuchet MS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Ransomware cost</vt:lpstr>
      <vt:lpstr>Application Allow listing</vt:lpstr>
      <vt:lpstr>Recap – All of the stats</vt:lpstr>
      <vt:lpstr>PowerPoint Presentation</vt:lpstr>
      <vt:lpstr>WDAC Benefits over Applocker</vt:lpstr>
      <vt:lpstr>WDAC vs Applocker in Real live  Printer Nightmare</vt:lpstr>
      <vt:lpstr>PowerPoint Presentation</vt:lpstr>
      <vt:lpstr>Rule options – OSCC's advice</vt:lpstr>
      <vt:lpstr>Recommended Rules</vt:lpstr>
      <vt:lpstr>Picking-order for generating trust</vt:lpstr>
      <vt:lpstr>PowerPoint Presentation</vt:lpstr>
      <vt:lpstr>Gotchas (1)</vt:lpstr>
      <vt:lpstr>Create your initial packaged app policy</vt:lpstr>
      <vt:lpstr>Create packaged app policy</vt:lpstr>
      <vt:lpstr>Gotchas (2)</vt:lpstr>
      <vt:lpstr>PowerPoint Presentation</vt:lpstr>
      <vt:lpstr>The unsurmountable challenge of code signing</vt:lpstr>
      <vt:lpstr>Azure Trusted Signing accounts</vt:lpstr>
      <vt:lpstr>Auto sign PowerShell</vt:lpstr>
      <vt:lpstr>PowerPoint Presentation</vt:lpstr>
      <vt:lpstr>Handling Backlog</vt:lpstr>
      <vt:lpstr>Make app trusted with signed Catalog monitoring</vt:lpstr>
      <vt:lpstr>PackageInspector</vt:lpstr>
      <vt:lpstr>Make app trusted with Catalog Scan</vt:lpstr>
      <vt:lpstr>PowerPoint Presentation</vt:lpstr>
      <vt:lpstr>Assisted backlog handling </vt:lpstr>
      <vt:lpstr>PowerPoint Presentation</vt:lpstr>
      <vt:lpstr>WDAC Masterclass at ViaMonstra</vt:lpstr>
      <vt:lpstr>PowerPoint Presentation</vt:lpstr>
      <vt:lpstr>PowerPoint Presentation</vt:lpstr>
      <vt:lpstr>Sprekers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oppalfens</dc:creator>
  <cp:lastModifiedBy>kim oppalfens</cp:lastModifiedBy>
  <cp:revision>2</cp:revision>
  <dcterms:created xsi:type="dcterms:W3CDTF">2024-05-30T07:19:00Z</dcterms:created>
  <dcterms:modified xsi:type="dcterms:W3CDTF">2024-06-04T09:28:56Z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0x01010097CD65CADBD20F44B823D3A456FEF9B1</vt:lpwstr>
  </property>
  <property fmtid="{D5CDD505-2E9C-101B-9397-08002B2CF9AE}" pid="3" name="MediaServiceImageTags">
    <vt:lpwstr/>
  </property>
</Properties>
</file>